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ca7fed7e4b43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127eec4b3d4371"/>
  </p:sldMasterIdLst>
  <p:sldIdLst>
    <p:sldId xmlns:r="http://schemas.openxmlformats.org/officeDocument/2006/relationships" id="256" r:id="R45f609484eb74311"/>
    <p:sldId xmlns:r="http://schemas.openxmlformats.org/officeDocument/2006/relationships" id="257" r:id="Rd833ef1bbded48c8"/>
    <p:sldId xmlns:r="http://schemas.openxmlformats.org/officeDocument/2006/relationships" id="258" r:id="R6971e37b53bf417d"/>
    <p:sldId xmlns:r="http://schemas.openxmlformats.org/officeDocument/2006/relationships" id="259" r:id="R21629a373fa0443a"/>
    <p:sldId xmlns:r="http://schemas.openxmlformats.org/officeDocument/2006/relationships" id="260" r:id="R46fc3e2bd5714a59"/>
    <p:sldId xmlns:r="http://schemas.openxmlformats.org/officeDocument/2006/relationships" id="261" r:id="R432c6e0ee5554e1a"/>
    <p:sldId xmlns:r="http://schemas.openxmlformats.org/officeDocument/2006/relationships" id="262" r:id="R296a36fe68984a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27eec4b3d4371" /><Relationship Type="http://schemas.openxmlformats.org/officeDocument/2006/relationships/slide" Target="/ppt/slides/slide1.xml" Id="R45f609484eb74311" /><Relationship Type="http://schemas.openxmlformats.org/officeDocument/2006/relationships/slide" Target="/ppt/slides/slide2.xml" Id="Rd833ef1bbded48c8" /><Relationship Type="http://schemas.openxmlformats.org/officeDocument/2006/relationships/slide" Target="/ppt/slides/slide3.xml" Id="R6971e37b53bf417d" /><Relationship Type="http://schemas.openxmlformats.org/officeDocument/2006/relationships/slide" Target="/ppt/slides/slide4.xml" Id="R21629a373fa0443a" /><Relationship Type="http://schemas.openxmlformats.org/officeDocument/2006/relationships/slide" Target="/ppt/slides/slide5.xml" Id="R46fc3e2bd5714a59" /><Relationship Type="http://schemas.openxmlformats.org/officeDocument/2006/relationships/slide" Target="/ppt/slides/slide6.xml" Id="R432c6e0ee5554e1a" /><Relationship Type="http://schemas.openxmlformats.org/officeDocument/2006/relationships/slide" Target="/ppt/slides/slide7.xml" Id="R296a36fe68984a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04d3a2e9f44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a648fb7884245" /><Relationship Type="http://schemas.openxmlformats.org/officeDocument/2006/relationships/theme" Target="/ppt/slideMasters/theme/theme1.xml" Id="R92853966c1824a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ca648fb78842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33c4b46c642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e832c072342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b78ba4f8f4e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bec37bacb4a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c94aa8fbd46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dbbf128ef4c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728e7332847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8 721 630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25 971 629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41 086 308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ALDEBARAN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Gregers Grams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832 391 972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BLIKS HOLDING AS</a:t>
            </a:r>
          </a:p>
        </p:txBody>
      </p:sp>
    </p:spTree>
  </p:cSld>
  <p:clrMapOvr>
    <a:masterClrMapping xmlns:a="http://schemas.openxmlformats.org/drawingml/2006/main"/>
  </p:clrMapOvr>
</p:sld>
</file>