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5256058b1c4a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ce6cda3b2a4e0c"/>
  </p:sldMasterIdLst>
  <p:sldIdLst>
    <p:sldId xmlns:r="http://schemas.openxmlformats.org/officeDocument/2006/relationships" id="256" r:id="R2be855dbcff54bd8"/>
    <p:sldId xmlns:r="http://schemas.openxmlformats.org/officeDocument/2006/relationships" id="257" r:id="R2aa8a5b6e46e41d6"/>
    <p:sldId xmlns:r="http://schemas.openxmlformats.org/officeDocument/2006/relationships" id="258" r:id="R94a5cd1b0a254759"/>
    <p:sldId xmlns:r="http://schemas.openxmlformats.org/officeDocument/2006/relationships" id="259" r:id="Rdd0faeb660394cae"/>
    <p:sldId xmlns:r="http://schemas.openxmlformats.org/officeDocument/2006/relationships" id="260" r:id="R6207781ab40146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ce6cda3b2a4e0c" /><Relationship Type="http://schemas.openxmlformats.org/officeDocument/2006/relationships/slide" Target="/ppt/slides/slide1.xml" Id="R2be855dbcff54bd8" /><Relationship Type="http://schemas.openxmlformats.org/officeDocument/2006/relationships/slide" Target="/ppt/slides/slide2.xml" Id="R2aa8a5b6e46e41d6" /><Relationship Type="http://schemas.openxmlformats.org/officeDocument/2006/relationships/slide" Target="/ppt/slides/slide3.xml" Id="R94a5cd1b0a254759" /><Relationship Type="http://schemas.openxmlformats.org/officeDocument/2006/relationships/slide" Target="/ppt/slides/slide4.xml" Id="Rdd0faeb660394cae" /><Relationship Type="http://schemas.openxmlformats.org/officeDocument/2006/relationships/slide" Target="/ppt/slides/slide5.xml" Id="R6207781ab40146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14eebf76134a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87a4dee7e492f" /><Relationship Type="http://schemas.openxmlformats.org/officeDocument/2006/relationships/theme" Target="/ppt/slideMasters/theme/theme1.xml" Id="R41d6524786d444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a87a4dee7e49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039379fed43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882a47cec4a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bb7495d8e4d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11dd88fb448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c5654c64442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ULVIK KLIMAENTREPRENØR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ULVIK KLIMAENTREPRENØR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ULVIK KLIMAENTREPRENØR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ULVIK KLIMAENTREPRENØR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ULVIK KLIMAENTREPRENØR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ULVIK KLIMAENTREPRENØR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Tornsangerveien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832 515 922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ULVIK KLIMAENTREPRENØR</a:t>
            </a:r>
          </a:p>
        </p:txBody>
      </p:sp>
    </p:spTree>
  </p:cSld>
  <p:clrMapOvr>
    <a:masterClrMapping xmlns:a="http://schemas.openxmlformats.org/drawingml/2006/main"/>
  </p:clrMapOvr>
</p:sld>
</file>