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3cc1a13dd540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024095f0e84eba"/>
  </p:sldMasterIdLst>
  <p:sldIdLst>
    <p:sldId xmlns:r="http://schemas.openxmlformats.org/officeDocument/2006/relationships" id="256" r:id="R57ac7e947d2246e6"/>
    <p:sldId xmlns:r="http://schemas.openxmlformats.org/officeDocument/2006/relationships" id="257" r:id="Rd68b0be890874021"/>
    <p:sldId xmlns:r="http://schemas.openxmlformats.org/officeDocument/2006/relationships" id="258" r:id="R237283d60b954c6e"/>
    <p:sldId xmlns:r="http://schemas.openxmlformats.org/officeDocument/2006/relationships" id="259" r:id="Rbfbfce4bd377432c"/>
    <p:sldId xmlns:r="http://schemas.openxmlformats.org/officeDocument/2006/relationships" id="260" r:id="R632a836060d545b1"/>
    <p:sldId xmlns:r="http://schemas.openxmlformats.org/officeDocument/2006/relationships" id="261" r:id="R1a1bcb4090dc4c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24095f0e84eba" /><Relationship Type="http://schemas.openxmlformats.org/officeDocument/2006/relationships/slide" Target="/ppt/slides/slide1.xml" Id="R57ac7e947d2246e6" /><Relationship Type="http://schemas.openxmlformats.org/officeDocument/2006/relationships/slide" Target="/ppt/slides/slide2.xml" Id="Rd68b0be890874021" /><Relationship Type="http://schemas.openxmlformats.org/officeDocument/2006/relationships/slide" Target="/ppt/slides/slide3.xml" Id="R237283d60b954c6e" /><Relationship Type="http://schemas.openxmlformats.org/officeDocument/2006/relationships/slide" Target="/ppt/slides/slide4.xml" Id="Rbfbfce4bd377432c" /><Relationship Type="http://schemas.openxmlformats.org/officeDocument/2006/relationships/slide" Target="/ppt/slides/slide5.xml" Id="R632a836060d545b1" /><Relationship Type="http://schemas.openxmlformats.org/officeDocument/2006/relationships/slide" Target="/ppt/slides/slide6.xml" Id="R1a1bcb4090dc4c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e4e6f9b15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5c467eca747ad" /><Relationship Type="http://schemas.openxmlformats.org/officeDocument/2006/relationships/theme" Target="/ppt/slideMasters/theme/theme1.xml" Id="R4793aeeb9f9749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c5c467eca7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9d1c78fc94a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d9da63b5d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c7a5ba31442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361d5727245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664063c6341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5c22f5ee640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6 978 996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−685 705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−480 575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833 745 972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NORGE AS</a:t>
            </a:r>
          </a:p>
        </p:txBody>
      </p:sp>
    </p:spTree>
  </p:cSld>
  <p:clrMapOvr>
    <a:masterClrMapping xmlns:a="http://schemas.openxmlformats.org/drawingml/2006/main"/>
  </p:clrMapOvr>
</p:sld>
</file>