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d0f179e4a148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564b8d60444783"/>
  </p:sldMasterIdLst>
  <p:sldIdLst>
    <p:sldId xmlns:r="http://schemas.openxmlformats.org/officeDocument/2006/relationships" id="256" r:id="Rf8dbddd7b55e4dde"/>
    <p:sldId xmlns:r="http://schemas.openxmlformats.org/officeDocument/2006/relationships" id="257" r:id="Ra3e6f68a67484cfd"/>
    <p:sldId xmlns:r="http://schemas.openxmlformats.org/officeDocument/2006/relationships" id="258" r:id="Rc9c6d52952564289"/>
    <p:sldId xmlns:r="http://schemas.openxmlformats.org/officeDocument/2006/relationships" id="259" r:id="R73776ac0f1c74917"/>
    <p:sldId xmlns:r="http://schemas.openxmlformats.org/officeDocument/2006/relationships" id="260" r:id="R049242b5d2cf4e83"/>
    <p:sldId xmlns:r="http://schemas.openxmlformats.org/officeDocument/2006/relationships" id="261" r:id="Ra3a6b513cc094fa5"/>
    <p:sldId xmlns:r="http://schemas.openxmlformats.org/officeDocument/2006/relationships" id="262" r:id="Radfdb24eb22b49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564b8d60444783" /><Relationship Type="http://schemas.openxmlformats.org/officeDocument/2006/relationships/slide" Target="/ppt/slides/slide1.xml" Id="Rf8dbddd7b55e4dde" /><Relationship Type="http://schemas.openxmlformats.org/officeDocument/2006/relationships/slide" Target="/ppt/slides/slide2.xml" Id="Ra3e6f68a67484cfd" /><Relationship Type="http://schemas.openxmlformats.org/officeDocument/2006/relationships/slide" Target="/ppt/slides/slide3.xml" Id="Rc9c6d52952564289" /><Relationship Type="http://schemas.openxmlformats.org/officeDocument/2006/relationships/slide" Target="/ppt/slides/slide4.xml" Id="R73776ac0f1c74917" /><Relationship Type="http://schemas.openxmlformats.org/officeDocument/2006/relationships/slide" Target="/ppt/slides/slide5.xml" Id="R049242b5d2cf4e83" /><Relationship Type="http://schemas.openxmlformats.org/officeDocument/2006/relationships/slide" Target="/ppt/slides/slide6.xml" Id="Ra3a6b513cc094fa5" /><Relationship Type="http://schemas.openxmlformats.org/officeDocument/2006/relationships/slide" Target="/ppt/slides/slide7.xml" Id="Radfdb24eb22b49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7df50cc81547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24351a52b24f8b" /><Relationship Type="http://schemas.openxmlformats.org/officeDocument/2006/relationships/theme" Target="/ppt/slideMasters/theme/theme1.xml" Id="Rff4646be573e43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24351a52b24f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4808752ac47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717720ac240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77043aba14f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7a40ce6fc642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8e8e5ef084a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a8ad6857245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423cb580e47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HÅKON LONGVA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HÅKON LONGVA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3 563 352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387 563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332 448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4 243 404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4 493 050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IGESUND CECILIE LONGVA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LONGVA HÅKON GUNNAR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LONGVA STIG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LONGVA KRISTINE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LONGVA KRISTINE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834 059 622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