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e15410fab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e90bb4c714d42"/>
  </p:sldMasterIdLst>
  <p:sldIdLst>
    <p:sldId xmlns:r="http://schemas.openxmlformats.org/officeDocument/2006/relationships" id="256" r:id="Rf8537fc951a34a09"/>
    <p:sldId xmlns:r="http://schemas.openxmlformats.org/officeDocument/2006/relationships" id="257" r:id="R690e0c55d21d4d2c"/>
    <p:sldId xmlns:r="http://schemas.openxmlformats.org/officeDocument/2006/relationships" id="258" r:id="R8e86630f579a4ab0"/>
    <p:sldId xmlns:r="http://schemas.openxmlformats.org/officeDocument/2006/relationships" id="259" r:id="R724d30c952144f2d"/>
    <p:sldId xmlns:r="http://schemas.openxmlformats.org/officeDocument/2006/relationships" id="260" r:id="R15ecb44c5019485e"/>
    <p:sldId xmlns:r="http://schemas.openxmlformats.org/officeDocument/2006/relationships" id="261" r:id="R32fd6fb640f541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e90bb4c714d42" /><Relationship Type="http://schemas.openxmlformats.org/officeDocument/2006/relationships/slide" Target="/ppt/slides/slide1.xml" Id="Rf8537fc951a34a09" /><Relationship Type="http://schemas.openxmlformats.org/officeDocument/2006/relationships/slide" Target="/ppt/slides/slide2.xml" Id="R690e0c55d21d4d2c" /><Relationship Type="http://schemas.openxmlformats.org/officeDocument/2006/relationships/slide" Target="/ppt/slides/slide3.xml" Id="R8e86630f579a4ab0" /><Relationship Type="http://schemas.openxmlformats.org/officeDocument/2006/relationships/slide" Target="/ppt/slides/slide4.xml" Id="R724d30c952144f2d" /><Relationship Type="http://schemas.openxmlformats.org/officeDocument/2006/relationships/slide" Target="/ppt/slides/slide5.xml" Id="R15ecb44c5019485e" /><Relationship Type="http://schemas.openxmlformats.org/officeDocument/2006/relationships/slide" Target="/ppt/slides/slide6.xml" Id="R32fd6fb640f541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cb5398045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8d1861e5e4f98" /><Relationship Type="http://schemas.openxmlformats.org/officeDocument/2006/relationships/theme" Target="/ppt/slideMasters/theme/theme1.xml" Id="R5df44662968c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8d1861e5e4f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0cd5ab461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942e4cb7e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b71e8ea3b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03679710b49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97ea308d547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9059fd53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ØEN KULDETEKNIKK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KULDETEKNIKK AS ble etablert [år] og holder til i Hornindal.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Ytrehornsvegen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6763 Hornindal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834 263 602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ØEN KULDETEKNIKK AS</a:t>
            </a:r>
          </a:p>
        </p:txBody>
      </p:sp>
    </p:spTree>
  </p:cSld>
  <p:clrMapOvr>
    <a:masterClrMapping xmlns:a="http://schemas.openxmlformats.org/drawingml/2006/main"/>
  </p:clrMapOvr>
</p:sld>
</file>