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0c20bdd96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e699204ae4e82"/>
  </p:sldMasterIdLst>
  <p:sldIdLst>
    <p:sldId xmlns:r="http://schemas.openxmlformats.org/officeDocument/2006/relationships" id="256" r:id="Rdf6f740927254553"/>
    <p:sldId xmlns:r="http://schemas.openxmlformats.org/officeDocument/2006/relationships" id="257" r:id="Rbc57367d98b54805"/>
    <p:sldId xmlns:r="http://schemas.openxmlformats.org/officeDocument/2006/relationships" id="258" r:id="R71c8ef9085ee4873"/>
    <p:sldId xmlns:r="http://schemas.openxmlformats.org/officeDocument/2006/relationships" id="259" r:id="Rc7f7ddc279d747fb"/>
    <p:sldId xmlns:r="http://schemas.openxmlformats.org/officeDocument/2006/relationships" id="260" r:id="Ra3056f130c724038"/>
    <p:sldId xmlns:r="http://schemas.openxmlformats.org/officeDocument/2006/relationships" id="261" r:id="R8f113912a6834f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e699204ae4e82" /><Relationship Type="http://schemas.openxmlformats.org/officeDocument/2006/relationships/slide" Target="/ppt/slides/slide1.xml" Id="Rdf6f740927254553" /><Relationship Type="http://schemas.openxmlformats.org/officeDocument/2006/relationships/slide" Target="/ppt/slides/slide2.xml" Id="Rbc57367d98b54805" /><Relationship Type="http://schemas.openxmlformats.org/officeDocument/2006/relationships/slide" Target="/ppt/slides/slide3.xml" Id="R71c8ef9085ee4873" /><Relationship Type="http://schemas.openxmlformats.org/officeDocument/2006/relationships/slide" Target="/ppt/slides/slide4.xml" Id="Rc7f7ddc279d747fb" /><Relationship Type="http://schemas.openxmlformats.org/officeDocument/2006/relationships/slide" Target="/ppt/slides/slide5.xml" Id="Ra3056f130c724038" /><Relationship Type="http://schemas.openxmlformats.org/officeDocument/2006/relationships/slide" Target="/ppt/slides/slide6.xml" Id="R8f113912a6834f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b3527bc06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f0fe35af544a6" /><Relationship Type="http://schemas.openxmlformats.org/officeDocument/2006/relationships/theme" Target="/ppt/slideMasters/theme/theme1.xml" Id="R1e16c5c49cfe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f0fe35af5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8df48f4ca45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f80f5a2694e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8b303b72e45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444d61a4b49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e9c87192c47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401ad482e49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BARDU LUFTTEKNIKK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BARDU LUFTTEKNIKK AS ble etablert [år] og holder til i Bardu.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3 361 029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443 655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900 576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Industriveien 4 AS, Industriveien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9360 Bardu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834 538 792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