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e0d998bfe045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5264261f0c42e8"/>
  </p:sldMasterIdLst>
  <p:sldIdLst>
    <p:sldId xmlns:r="http://schemas.openxmlformats.org/officeDocument/2006/relationships" id="256" r:id="Rbcc66a11086e43db"/>
    <p:sldId xmlns:r="http://schemas.openxmlformats.org/officeDocument/2006/relationships" id="257" r:id="Ra02b469fe1294b08"/>
    <p:sldId xmlns:r="http://schemas.openxmlformats.org/officeDocument/2006/relationships" id="258" r:id="R2756ea3da34d421e"/>
    <p:sldId xmlns:r="http://schemas.openxmlformats.org/officeDocument/2006/relationships" id="259" r:id="Rd48af652c9814e7e"/>
    <p:sldId xmlns:r="http://schemas.openxmlformats.org/officeDocument/2006/relationships" id="260" r:id="R98fd77ee809d4b36"/>
    <p:sldId xmlns:r="http://schemas.openxmlformats.org/officeDocument/2006/relationships" id="261" r:id="Rf2cbd9baae4c4a90"/>
    <p:sldId xmlns:r="http://schemas.openxmlformats.org/officeDocument/2006/relationships" id="262" r:id="R8ea258eb0aa740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264261f0c42e8" /><Relationship Type="http://schemas.openxmlformats.org/officeDocument/2006/relationships/slide" Target="/ppt/slides/slide1.xml" Id="Rbcc66a11086e43db" /><Relationship Type="http://schemas.openxmlformats.org/officeDocument/2006/relationships/slide" Target="/ppt/slides/slide2.xml" Id="Ra02b469fe1294b08" /><Relationship Type="http://schemas.openxmlformats.org/officeDocument/2006/relationships/slide" Target="/ppt/slides/slide3.xml" Id="R2756ea3da34d421e" /><Relationship Type="http://schemas.openxmlformats.org/officeDocument/2006/relationships/slide" Target="/ppt/slides/slide4.xml" Id="Rd48af652c9814e7e" /><Relationship Type="http://schemas.openxmlformats.org/officeDocument/2006/relationships/slide" Target="/ppt/slides/slide5.xml" Id="R98fd77ee809d4b36" /><Relationship Type="http://schemas.openxmlformats.org/officeDocument/2006/relationships/slide" Target="/ppt/slides/slide6.xml" Id="Rf2cbd9baae4c4a90" /><Relationship Type="http://schemas.openxmlformats.org/officeDocument/2006/relationships/slide" Target="/ppt/slides/slide7.xml" Id="R8ea258eb0aa740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f36dc229246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c46740d2f40c9" /><Relationship Type="http://schemas.openxmlformats.org/officeDocument/2006/relationships/theme" Target="/ppt/slideMasters/theme/theme1.xml" Id="R91a64b4a932b4e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cc46740d2f40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2d6d2a1dc4f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148ae0b774b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43f5c260040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b029556a645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e10be876b4b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f88ff676a4b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4e6d2577846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 MARTHINS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MARTHINS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824 522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29 352 996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29 358 474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MARTHINS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Thaugland AS, Vitaminveien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835 292 002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