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08f05c6805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0765f4611843a2"/>
  </p:sldMasterIdLst>
  <p:sldIdLst>
    <p:sldId xmlns:r="http://schemas.openxmlformats.org/officeDocument/2006/relationships" id="256" r:id="Rb32a7fbb1e8f4708"/>
    <p:sldId xmlns:r="http://schemas.openxmlformats.org/officeDocument/2006/relationships" id="257" r:id="Rfaa20a4174874823"/>
    <p:sldId xmlns:r="http://schemas.openxmlformats.org/officeDocument/2006/relationships" id="258" r:id="Ra511512d209e4a7e"/>
    <p:sldId xmlns:r="http://schemas.openxmlformats.org/officeDocument/2006/relationships" id="259" r:id="Rcc3b44c57f674078"/>
    <p:sldId xmlns:r="http://schemas.openxmlformats.org/officeDocument/2006/relationships" id="260" r:id="R3ce8575870d44369"/>
    <p:sldId xmlns:r="http://schemas.openxmlformats.org/officeDocument/2006/relationships" id="261" r:id="R97ce3cb397704d3d"/>
    <p:sldId xmlns:r="http://schemas.openxmlformats.org/officeDocument/2006/relationships" id="262" r:id="Rc3069fe09a204a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0765f4611843a2" /><Relationship Type="http://schemas.openxmlformats.org/officeDocument/2006/relationships/slide" Target="/ppt/slides/slide1.xml" Id="Rb32a7fbb1e8f4708" /><Relationship Type="http://schemas.openxmlformats.org/officeDocument/2006/relationships/slide" Target="/ppt/slides/slide2.xml" Id="Rfaa20a4174874823" /><Relationship Type="http://schemas.openxmlformats.org/officeDocument/2006/relationships/slide" Target="/ppt/slides/slide3.xml" Id="Ra511512d209e4a7e" /><Relationship Type="http://schemas.openxmlformats.org/officeDocument/2006/relationships/slide" Target="/ppt/slides/slide4.xml" Id="Rcc3b44c57f674078" /><Relationship Type="http://schemas.openxmlformats.org/officeDocument/2006/relationships/slide" Target="/ppt/slides/slide5.xml" Id="R3ce8575870d44369" /><Relationship Type="http://schemas.openxmlformats.org/officeDocument/2006/relationships/slide" Target="/ppt/slides/slide6.xml" Id="R97ce3cb397704d3d" /><Relationship Type="http://schemas.openxmlformats.org/officeDocument/2006/relationships/slide" Target="/ppt/slides/slide7.xml" Id="Rc3069fe09a204a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555e28338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5796248b249d4" /><Relationship Type="http://schemas.openxmlformats.org/officeDocument/2006/relationships/theme" Target="/ppt/slideMasters/theme/theme1.xml" Id="Rd6666cb026aa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5796248b2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5a1687c70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e37b18c574e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ac91c7108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5aeea354745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80b64bb2b44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b7175b53f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b328969714f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