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01281a12c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3a2219895240ad"/>
  </p:sldMasterIdLst>
  <p:sldIdLst>
    <p:sldId xmlns:r="http://schemas.openxmlformats.org/officeDocument/2006/relationships" id="256" r:id="R8234f79fc48f44ea"/>
    <p:sldId xmlns:r="http://schemas.openxmlformats.org/officeDocument/2006/relationships" id="257" r:id="R15b546ccdbd34c8c"/>
    <p:sldId xmlns:r="http://schemas.openxmlformats.org/officeDocument/2006/relationships" id="258" r:id="R1f6b8ce398ec46f2"/>
    <p:sldId xmlns:r="http://schemas.openxmlformats.org/officeDocument/2006/relationships" id="259" r:id="R46eb2a175c374197"/>
    <p:sldId xmlns:r="http://schemas.openxmlformats.org/officeDocument/2006/relationships" id="260" r:id="Rd0aac6df77214662"/>
    <p:sldId xmlns:r="http://schemas.openxmlformats.org/officeDocument/2006/relationships" id="261" r:id="R67b9f429803d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a2219895240ad" /><Relationship Type="http://schemas.openxmlformats.org/officeDocument/2006/relationships/slide" Target="/ppt/slides/slide1.xml" Id="R8234f79fc48f44ea" /><Relationship Type="http://schemas.openxmlformats.org/officeDocument/2006/relationships/slide" Target="/ppt/slides/slide2.xml" Id="R15b546ccdbd34c8c" /><Relationship Type="http://schemas.openxmlformats.org/officeDocument/2006/relationships/slide" Target="/ppt/slides/slide3.xml" Id="R1f6b8ce398ec46f2" /><Relationship Type="http://schemas.openxmlformats.org/officeDocument/2006/relationships/slide" Target="/ppt/slides/slide4.xml" Id="R46eb2a175c374197" /><Relationship Type="http://schemas.openxmlformats.org/officeDocument/2006/relationships/slide" Target="/ppt/slides/slide5.xml" Id="Rd0aac6df77214662" /><Relationship Type="http://schemas.openxmlformats.org/officeDocument/2006/relationships/slide" Target="/ppt/slides/slide6.xml" Id="R67b9f429803d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0e7a52c57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7bf7c9f8a4240" /><Relationship Type="http://schemas.openxmlformats.org/officeDocument/2006/relationships/theme" Target="/ppt/slideMasters/theme/theme1.xml" Id="Red5c2dc6c8dc44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57bf7c9f8a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eff02331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77097cf0d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0fcb40e52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ac751b9824b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30d9ab3e3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01061845744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APARTNER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413 257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835 641 252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APARTNER AS</a:t>
            </a:r>
          </a:p>
        </p:txBody>
      </p:sp>
    </p:spTree>
  </p:cSld>
  <p:clrMapOvr>
    <a:masterClrMapping xmlns:a="http://schemas.openxmlformats.org/drawingml/2006/main"/>
  </p:clrMapOvr>
</p:sld>
</file>