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798bd54f5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3931f6fe9460e"/>
  </p:sldMasterIdLst>
  <p:sldIdLst>
    <p:sldId xmlns:r="http://schemas.openxmlformats.org/officeDocument/2006/relationships" id="256" r:id="R50febc7df7a2486e"/>
    <p:sldId xmlns:r="http://schemas.openxmlformats.org/officeDocument/2006/relationships" id="257" r:id="Raed30162ab9349ef"/>
    <p:sldId xmlns:r="http://schemas.openxmlformats.org/officeDocument/2006/relationships" id="258" r:id="R84e2bd1016fa4808"/>
    <p:sldId xmlns:r="http://schemas.openxmlformats.org/officeDocument/2006/relationships" id="259" r:id="Rc14e29c102714ddf"/>
    <p:sldId xmlns:r="http://schemas.openxmlformats.org/officeDocument/2006/relationships" id="260" r:id="Rc91f9f0370114d4a"/>
    <p:sldId xmlns:r="http://schemas.openxmlformats.org/officeDocument/2006/relationships" id="261" r:id="Rcfd8864257414b6d"/>
    <p:sldId xmlns:r="http://schemas.openxmlformats.org/officeDocument/2006/relationships" id="262" r:id="R8ebda9ef9296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3931f6fe9460e" /><Relationship Type="http://schemas.openxmlformats.org/officeDocument/2006/relationships/slide" Target="/ppt/slides/slide1.xml" Id="R50febc7df7a2486e" /><Relationship Type="http://schemas.openxmlformats.org/officeDocument/2006/relationships/slide" Target="/ppt/slides/slide2.xml" Id="Raed30162ab9349ef" /><Relationship Type="http://schemas.openxmlformats.org/officeDocument/2006/relationships/slide" Target="/ppt/slides/slide3.xml" Id="R84e2bd1016fa4808" /><Relationship Type="http://schemas.openxmlformats.org/officeDocument/2006/relationships/slide" Target="/ppt/slides/slide4.xml" Id="Rc14e29c102714ddf" /><Relationship Type="http://schemas.openxmlformats.org/officeDocument/2006/relationships/slide" Target="/ppt/slides/slide5.xml" Id="Rc91f9f0370114d4a" /><Relationship Type="http://schemas.openxmlformats.org/officeDocument/2006/relationships/slide" Target="/ppt/slides/slide6.xml" Id="Rcfd8864257414b6d" /><Relationship Type="http://schemas.openxmlformats.org/officeDocument/2006/relationships/slide" Target="/ppt/slides/slide7.xml" Id="R8ebda9ef9296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92357b591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99cfd59945ff" /><Relationship Type="http://schemas.openxmlformats.org/officeDocument/2006/relationships/theme" Target="/ppt/slideMasters/theme/theme1.xml" Id="R46d6de21e9ec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099cfd599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0122c813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2b56fb4f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4eb215a9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d1417276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378b7b85b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91a580ba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8456acc37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