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e60a207bd54a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3d64f531354508"/>
  </p:sldMasterIdLst>
  <p:sldIdLst>
    <p:sldId xmlns:r="http://schemas.openxmlformats.org/officeDocument/2006/relationships" id="256" r:id="R05d0be6bb7b14d44"/>
    <p:sldId xmlns:r="http://schemas.openxmlformats.org/officeDocument/2006/relationships" id="257" r:id="R96cb9ea0172a4081"/>
    <p:sldId xmlns:r="http://schemas.openxmlformats.org/officeDocument/2006/relationships" id="258" r:id="R5531059cbc514111"/>
    <p:sldId xmlns:r="http://schemas.openxmlformats.org/officeDocument/2006/relationships" id="259" r:id="R8ec2b72037b142e7"/>
    <p:sldId xmlns:r="http://schemas.openxmlformats.org/officeDocument/2006/relationships" id="260" r:id="Rf40ca9390d0941d8"/>
    <p:sldId xmlns:r="http://schemas.openxmlformats.org/officeDocument/2006/relationships" id="261" r:id="R7e37dfe3ca3146b5"/>
    <p:sldId xmlns:r="http://schemas.openxmlformats.org/officeDocument/2006/relationships" id="262" r:id="R3e372280689640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3d64f531354508" /><Relationship Type="http://schemas.openxmlformats.org/officeDocument/2006/relationships/slide" Target="/ppt/slides/slide1.xml" Id="R05d0be6bb7b14d44" /><Relationship Type="http://schemas.openxmlformats.org/officeDocument/2006/relationships/slide" Target="/ppt/slides/slide2.xml" Id="R96cb9ea0172a4081" /><Relationship Type="http://schemas.openxmlformats.org/officeDocument/2006/relationships/slide" Target="/ppt/slides/slide3.xml" Id="R5531059cbc514111" /><Relationship Type="http://schemas.openxmlformats.org/officeDocument/2006/relationships/slide" Target="/ppt/slides/slide4.xml" Id="R8ec2b72037b142e7" /><Relationship Type="http://schemas.openxmlformats.org/officeDocument/2006/relationships/slide" Target="/ppt/slides/slide5.xml" Id="Rf40ca9390d0941d8" /><Relationship Type="http://schemas.openxmlformats.org/officeDocument/2006/relationships/slide" Target="/ppt/slides/slide6.xml" Id="R7e37dfe3ca3146b5" /><Relationship Type="http://schemas.openxmlformats.org/officeDocument/2006/relationships/slide" Target="/ppt/slides/slide7.xml" Id="R3e372280689640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f6bc006af74e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443cbf2744613" /><Relationship Type="http://schemas.openxmlformats.org/officeDocument/2006/relationships/theme" Target="/ppt/slideMasters/theme/theme1.xml" Id="R128a3dae73474b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c443cbf27446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53f1cc12646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7ef72d04946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a468b44b94f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234951a634e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7d13deb454e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57c90792a4b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5af9b439a49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3XS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3XS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3XS 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3XS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3XS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3XS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18 343 499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21 486 634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3XS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HAAKON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JØRGEN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REIDAR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3XS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Reidar Sande, Trostefaret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reidar.sande@gmail.com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839 220 022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3XS FORVALTNING AS</a:t>
            </a:r>
          </a:p>
        </p:txBody>
      </p:sp>
    </p:spTree>
  </p:cSld>
  <p:clrMapOvr>
    <a:masterClrMapping xmlns:a="http://schemas.openxmlformats.org/drawingml/2006/main"/>
  </p:clrMapOvr>
</p:sld>
</file>