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7e0f88e94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e4bb8a05f40e0"/>
  </p:sldMasterIdLst>
  <p:sldIdLst>
    <p:sldId xmlns:r="http://schemas.openxmlformats.org/officeDocument/2006/relationships" id="256" r:id="R6a6e4cd4af574319"/>
    <p:sldId xmlns:r="http://schemas.openxmlformats.org/officeDocument/2006/relationships" id="257" r:id="Rd8cfe9fffaff4194"/>
    <p:sldId xmlns:r="http://schemas.openxmlformats.org/officeDocument/2006/relationships" id="258" r:id="R800ce5322aea4543"/>
    <p:sldId xmlns:r="http://schemas.openxmlformats.org/officeDocument/2006/relationships" id="259" r:id="R1660e91b8b684d2c"/>
    <p:sldId xmlns:r="http://schemas.openxmlformats.org/officeDocument/2006/relationships" id="260" r:id="Rfe34439a0ea34f2e"/>
    <p:sldId xmlns:r="http://schemas.openxmlformats.org/officeDocument/2006/relationships" id="261" r:id="Redef12ec4504483a"/>
    <p:sldId xmlns:r="http://schemas.openxmlformats.org/officeDocument/2006/relationships" id="262" r:id="R3af9c8f03d69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e4bb8a05f40e0" /><Relationship Type="http://schemas.openxmlformats.org/officeDocument/2006/relationships/slide" Target="/ppt/slides/slide1.xml" Id="R6a6e4cd4af574319" /><Relationship Type="http://schemas.openxmlformats.org/officeDocument/2006/relationships/slide" Target="/ppt/slides/slide2.xml" Id="Rd8cfe9fffaff4194" /><Relationship Type="http://schemas.openxmlformats.org/officeDocument/2006/relationships/slide" Target="/ppt/slides/slide3.xml" Id="R800ce5322aea4543" /><Relationship Type="http://schemas.openxmlformats.org/officeDocument/2006/relationships/slide" Target="/ppt/slides/slide4.xml" Id="R1660e91b8b684d2c" /><Relationship Type="http://schemas.openxmlformats.org/officeDocument/2006/relationships/slide" Target="/ppt/slides/slide5.xml" Id="Rfe34439a0ea34f2e" /><Relationship Type="http://schemas.openxmlformats.org/officeDocument/2006/relationships/slide" Target="/ppt/slides/slide6.xml" Id="Redef12ec4504483a" /><Relationship Type="http://schemas.openxmlformats.org/officeDocument/2006/relationships/slide" Target="/ppt/slides/slide7.xml" Id="R3af9c8f03d69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5b2bc317742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5646c5f1c44e0" /><Relationship Type="http://schemas.openxmlformats.org/officeDocument/2006/relationships/theme" Target="/ppt/slideMasters/theme/theme1.xml" Id="R4778d2c323f2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5646c5f1c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07ced110846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3173eebba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4e4c00bbc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3eff4846945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2eb4f3aa4e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917f24639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40344e26e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NOREP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26 669 964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16 024 364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851 427 872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NOREP AS</a:t>
            </a:r>
          </a:p>
        </p:txBody>
      </p:sp>
    </p:spTree>
  </p:cSld>
  <p:clrMapOvr>
    <a:masterClrMapping xmlns:a="http://schemas.openxmlformats.org/drawingml/2006/main"/>
  </p:clrMapOvr>
</p:sld>
</file>