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b3d879a274d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da0e008507477a"/>
  </p:sldMasterIdLst>
  <p:sldIdLst>
    <p:sldId xmlns:r="http://schemas.openxmlformats.org/officeDocument/2006/relationships" id="256" r:id="R0e38636e9a38426a"/>
    <p:sldId xmlns:r="http://schemas.openxmlformats.org/officeDocument/2006/relationships" id="257" r:id="Ra26544345dff449a"/>
    <p:sldId xmlns:r="http://schemas.openxmlformats.org/officeDocument/2006/relationships" id="258" r:id="R9a9ada44144a413e"/>
    <p:sldId xmlns:r="http://schemas.openxmlformats.org/officeDocument/2006/relationships" id="259" r:id="R90b9f4ce337b4f1b"/>
    <p:sldId xmlns:r="http://schemas.openxmlformats.org/officeDocument/2006/relationships" id="260" r:id="R54f7ebf12e454a0d"/>
    <p:sldId xmlns:r="http://schemas.openxmlformats.org/officeDocument/2006/relationships" id="261" r:id="Rbed8a47059f8464a"/>
    <p:sldId xmlns:r="http://schemas.openxmlformats.org/officeDocument/2006/relationships" id="262" r:id="Ra176af4541b9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a0e008507477a" /><Relationship Type="http://schemas.openxmlformats.org/officeDocument/2006/relationships/slide" Target="/ppt/slides/slide1.xml" Id="R0e38636e9a38426a" /><Relationship Type="http://schemas.openxmlformats.org/officeDocument/2006/relationships/slide" Target="/ppt/slides/slide2.xml" Id="Ra26544345dff449a" /><Relationship Type="http://schemas.openxmlformats.org/officeDocument/2006/relationships/slide" Target="/ppt/slides/slide3.xml" Id="R9a9ada44144a413e" /><Relationship Type="http://schemas.openxmlformats.org/officeDocument/2006/relationships/slide" Target="/ppt/slides/slide4.xml" Id="R90b9f4ce337b4f1b" /><Relationship Type="http://schemas.openxmlformats.org/officeDocument/2006/relationships/slide" Target="/ppt/slides/slide5.xml" Id="R54f7ebf12e454a0d" /><Relationship Type="http://schemas.openxmlformats.org/officeDocument/2006/relationships/slide" Target="/ppt/slides/slide6.xml" Id="Rbed8a47059f8464a" /><Relationship Type="http://schemas.openxmlformats.org/officeDocument/2006/relationships/slide" Target="/ppt/slides/slide7.xml" Id="Ra176af4541b9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cf84280ea48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aaa09e96a4433" /><Relationship Type="http://schemas.openxmlformats.org/officeDocument/2006/relationships/theme" Target="/ppt/slideMasters/theme/theme1.xml" Id="R0ba9fe282483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aaa09e96a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031b866f8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1e18455514e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3d0defeb2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81783b2d8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f3ad8938840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fe8e29f04c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310fbb81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