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6b0fa8bf764a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c3e8594f5642c8"/>
  </p:sldMasterIdLst>
  <p:sldIdLst>
    <p:sldId xmlns:r="http://schemas.openxmlformats.org/officeDocument/2006/relationships" id="256" r:id="R7223421fa0ea4da9"/>
    <p:sldId xmlns:r="http://schemas.openxmlformats.org/officeDocument/2006/relationships" id="257" r:id="Rf28d0bb8850a4283"/>
    <p:sldId xmlns:r="http://schemas.openxmlformats.org/officeDocument/2006/relationships" id="258" r:id="Reab804e406d34c2b"/>
    <p:sldId xmlns:r="http://schemas.openxmlformats.org/officeDocument/2006/relationships" id="259" r:id="Ra51df1d632054a3c"/>
    <p:sldId xmlns:r="http://schemas.openxmlformats.org/officeDocument/2006/relationships" id="260" r:id="Rb54b23be6a9c4f0c"/>
    <p:sldId xmlns:r="http://schemas.openxmlformats.org/officeDocument/2006/relationships" id="261" r:id="R1f3890afbd654f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3e8594f5642c8" /><Relationship Type="http://schemas.openxmlformats.org/officeDocument/2006/relationships/slide" Target="/ppt/slides/slide1.xml" Id="R7223421fa0ea4da9" /><Relationship Type="http://schemas.openxmlformats.org/officeDocument/2006/relationships/slide" Target="/ppt/slides/slide2.xml" Id="Rf28d0bb8850a4283" /><Relationship Type="http://schemas.openxmlformats.org/officeDocument/2006/relationships/slide" Target="/ppt/slides/slide3.xml" Id="Reab804e406d34c2b" /><Relationship Type="http://schemas.openxmlformats.org/officeDocument/2006/relationships/slide" Target="/ppt/slides/slide4.xml" Id="Ra51df1d632054a3c" /><Relationship Type="http://schemas.openxmlformats.org/officeDocument/2006/relationships/slide" Target="/ppt/slides/slide5.xml" Id="Rb54b23be6a9c4f0c" /><Relationship Type="http://schemas.openxmlformats.org/officeDocument/2006/relationships/slide" Target="/ppt/slides/slide6.xml" Id="R1f3890afbd654f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0e22ebd5054c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630d035dd4ace" /><Relationship Type="http://schemas.openxmlformats.org/officeDocument/2006/relationships/theme" Target="/ppt/slideMasters/theme/theme1.xml" Id="Ra8015706955946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3630d035dd4a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000d973fe40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659492ebf41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17cdc2d0e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a718a05e144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05a4fffa843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dbd156c6348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SVATSUM SAMVIRKELAG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SVATSUM SAMVIRKELAG SA ble etablert [år] og holder til i Svatsum.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13 632 887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771 096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2 277 998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Gardan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2657 Svatsum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22 90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joker.svatsum@ngbutikk.net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855 011 352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