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48dbb119c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a956f15c54864"/>
  </p:sldMasterIdLst>
  <p:sldIdLst>
    <p:sldId xmlns:r="http://schemas.openxmlformats.org/officeDocument/2006/relationships" id="256" r:id="R26a7c470a148489e"/>
    <p:sldId xmlns:r="http://schemas.openxmlformats.org/officeDocument/2006/relationships" id="257" r:id="R4e398bb2a07345b6"/>
    <p:sldId xmlns:r="http://schemas.openxmlformats.org/officeDocument/2006/relationships" id="258" r:id="R1763b192c88345e7"/>
    <p:sldId xmlns:r="http://schemas.openxmlformats.org/officeDocument/2006/relationships" id="259" r:id="Rd9eed66b7f6b4109"/>
    <p:sldId xmlns:r="http://schemas.openxmlformats.org/officeDocument/2006/relationships" id="260" r:id="Re61ab566242a48a0"/>
    <p:sldId xmlns:r="http://schemas.openxmlformats.org/officeDocument/2006/relationships" id="261" r:id="R7538f6f0237d4724"/>
    <p:sldId xmlns:r="http://schemas.openxmlformats.org/officeDocument/2006/relationships" id="262" r:id="R9adf47ba2d3b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a956f15c54864" /><Relationship Type="http://schemas.openxmlformats.org/officeDocument/2006/relationships/slide" Target="/ppt/slides/slide1.xml" Id="R26a7c470a148489e" /><Relationship Type="http://schemas.openxmlformats.org/officeDocument/2006/relationships/slide" Target="/ppt/slides/slide2.xml" Id="R4e398bb2a07345b6" /><Relationship Type="http://schemas.openxmlformats.org/officeDocument/2006/relationships/slide" Target="/ppt/slides/slide3.xml" Id="R1763b192c88345e7" /><Relationship Type="http://schemas.openxmlformats.org/officeDocument/2006/relationships/slide" Target="/ppt/slides/slide4.xml" Id="Rd9eed66b7f6b4109" /><Relationship Type="http://schemas.openxmlformats.org/officeDocument/2006/relationships/slide" Target="/ppt/slides/slide5.xml" Id="Re61ab566242a48a0" /><Relationship Type="http://schemas.openxmlformats.org/officeDocument/2006/relationships/slide" Target="/ppt/slides/slide6.xml" Id="R7538f6f0237d4724" /><Relationship Type="http://schemas.openxmlformats.org/officeDocument/2006/relationships/slide" Target="/ppt/slides/slide7.xml" Id="R9adf47ba2d3b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a9b2034d4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df3f47fc42c1" /><Relationship Type="http://schemas.openxmlformats.org/officeDocument/2006/relationships/theme" Target="/ppt/slideMasters/theme/theme1.xml" Id="R56a64d10f049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1df3f47fc42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6cf9d8b52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dbc60f6f5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5b23f080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cce3652a3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574400f843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24bf29d3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336ccfe7e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