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5a3117da2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daee427844a64"/>
  </p:sldMasterIdLst>
  <p:sldIdLst>
    <p:sldId xmlns:r="http://schemas.openxmlformats.org/officeDocument/2006/relationships" id="256" r:id="R11e26f0ca198435c"/>
    <p:sldId xmlns:r="http://schemas.openxmlformats.org/officeDocument/2006/relationships" id="257" r:id="Rd61b53212a954d4f"/>
    <p:sldId xmlns:r="http://schemas.openxmlformats.org/officeDocument/2006/relationships" id="258" r:id="R4f9ccadfa69f4031"/>
    <p:sldId xmlns:r="http://schemas.openxmlformats.org/officeDocument/2006/relationships" id="259" r:id="Rb965f006c99744ec"/>
    <p:sldId xmlns:r="http://schemas.openxmlformats.org/officeDocument/2006/relationships" id="260" r:id="R42d2d75ae5554bc9"/>
    <p:sldId xmlns:r="http://schemas.openxmlformats.org/officeDocument/2006/relationships" id="261" r:id="Rb1f3f2fb162949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daee427844a64" /><Relationship Type="http://schemas.openxmlformats.org/officeDocument/2006/relationships/slide" Target="/ppt/slides/slide1.xml" Id="R11e26f0ca198435c" /><Relationship Type="http://schemas.openxmlformats.org/officeDocument/2006/relationships/slide" Target="/ppt/slides/slide2.xml" Id="Rd61b53212a954d4f" /><Relationship Type="http://schemas.openxmlformats.org/officeDocument/2006/relationships/slide" Target="/ppt/slides/slide3.xml" Id="R4f9ccadfa69f4031" /><Relationship Type="http://schemas.openxmlformats.org/officeDocument/2006/relationships/slide" Target="/ppt/slides/slide4.xml" Id="Rb965f006c99744ec" /><Relationship Type="http://schemas.openxmlformats.org/officeDocument/2006/relationships/slide" Target="/ppt/slides/slide5.xml" Id="R42d2d75ae5554bc9" /><Relationship Type="http://schemas.openxmlformats.org/officeDocument/2006/relationships/slide" Target="/ppt/slides/slide6.xml" Id="Rb1f3f2fb162949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797d94464f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c0c9f343f4d84" /><Relationship Type="http://schemas.openxmlformats.org/officeDocument/2006/relationships/theme" Target="/ppt/slideMasters/theme/theme1.xml" Id="Rd266e7c743984e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c0c9f343f4d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e2c32ad7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f3fe974b7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e39e2671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d31724c1c4d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6e5cbe870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d43fa6ff6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INSTITUTT FOR VANNFORSKNING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INSTITUTT FOR VANNFORSKNING STI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199 247 000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413 144 000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18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855 869 942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