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b6389aca6840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74b62cca82424a"/>
  </p:sldMasterIdLst>
  <p:sldIdLst>
    <p:sldId xmlns:r="http://schemas.openxmlformats.org/officeDocument/2006/relationships" id="256" r:id="R7d646399308f4126"/>
    <p:sldId xmlns:r="http://schemas.openxmlformats.org/officeDocument/2006/relationships" id="257" r:id="R2dd3c6378cdb4799"/>
    <p:sldId xmlns:r="http://schemas.openxmlformats.org/officeDocument/2006/relationships" id="258" r:id="Rd4b3687beeed4cc5"/>
    <p:sldId xmlns:r="http://schemas.openxmlformats.org/officeDocument/2006/relationships" id="259" r:id="Redd52ca8e75445b0"/>
    <p:sldId xmlns:r="http://schemas.openxmlformats.org/officeDocument/2006/relationships" id="260" r:id="R0f3caaadaf454dfb"/>
    <p:sldId xmlns:r="http://schemas.openxmlformats.org/officeDocument/2006/relationships" id="261" r:id="R91ce6f46456045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4b62cca82424a" /><Relationship Type="http://schemas.openxmlformats.org/officeDocument/2006/relationships/slide" Target="/ppt/slides/slide1.xml" Id="R7d646399308f4126" /><Relationship Type="http://schemas.openxmlformats.org/officeDocument/2006/relationships/slide" Target="/ppt/slides/slide2.xml" Id="R2dd3c6378cdb4799" /><Relationship Type="http://schemas.openxmlformats.org/officeDocument/2006/relationships/slide" Target="/ppt/slides/slide3.xml" Id="Rd4b3687beeed4cc5" /><Relationship Type="http://schemas.openxmlformats.org/officeDocument/2006/relationships/slide" Target="/ppt/slides/slide4.xml" Id="Redd52ca8e75445b0" /><Relationship Type="http://schemas.openxmlformats.org/officeDocument/2006/relationships/slide" Target="/ppt/slides/slide5.xml" Id="R0f3caaadaf454dfb" /><Relationship Type="http://schemas.openxmlformats.org/officeDocument/2006/relationships/slide" Target="/ppt/slides/slide6.xml" Id="R91ce6f46456045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e95cb769541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5d632701d44a6" /><Relationship Type="http://schemas.openxmlformats.org/officeDocument/2006/relationships/theme" Target="/ppt/slideMasters/theme/theme1.xml" Id="R1d77d7bceab64d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75d632701d44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e194346c44b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a4a71e9344d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466e7582b48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477cc6e454d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e9ff8c86f47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205f6e42c4b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STOR-OSLO PERSONELLSERVICE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STOR-OSLO PERSONELLSERVICE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STOR-OSLO PERSONELLSERVICE 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STOR-OSLO PERSONELLSERVICE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STOR-OSLO PERSONELLSERVICE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STOR-OSLO PERSONELLSERVICE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2 389 282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−51 708 560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27 505 716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258 935 226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1 177 520 671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STOR-OSLO PERSONELLSERVICE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Lilletorget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48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post@storoslops.no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www.storoslops.no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856 166 252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STOR-OSLO PERSONELLSERVICE SA</a:t>
            </a:r>
          </a:p>
        </p:txBody>
      </p:sp>
    </p:spTree>
  </p:cSld>
  <p:clrMapOvr>
    <a:masterClrMapping xmlns:a="http://schemas.openxmlformats.org/drawingml/2006/main"/>
  </p:clrMapOvr>
</p:sld>
</file>