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27be13789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b868eb90e4259"/>
  </p:sldMasterIdLst>
  <p:sldIdLst>
    <p:sldId xmlns:r="http://schemas.openxmlformats.org/officeDocument/2006/relationships" id="256" r:id="Rb3a7c4ae93104fe5"/>
    <p:sldId xmlns:r="http://schemas.openxmlformats.org/officeDocument/2006/relationships" id="257" r:id="R769b070d52ec443b"/>
    <p:sldId xmlns:r="http://schemas.openxmlformats.org/officeDocument/2006/relationships" id="258" r:id="R9d0adb594fb2449e"/>
    <p:sldId xmlns:r="http://schemas.openxmlformats.org/officeDocument/2006/relationships" id="259" r:id="R14d760894dc54e41"/>
    <p:sldId xmlns:r="http://schemas.openxmlformats.org/officeDocument/2006/relationships" id="260" r:id="R79eb26b76b594ac2"/>
    <p:sldId xmlns:r="http://schemas.openxmlformats.org/officeDocument/2006/relationships" id="261" r:id="R8da0f23c8e3e41dd"/>
    <p:sldId xmlns:r="http://schemas.openxmlformats.org/officeDocument/2006/relationships" id="262" r:id="R497c2b98fe33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b868eb90e4259" /><Relationship Type="http://schemas.openxmlformats.org/officeDocument/2006/relationships/slide" Target="/ppt/slides/slide1.xml" Id="Rb3a7c4ae93104fe5" /><Relationship Type="http://schemas.openxmlformats.org/officeDocument/2006/relationships/slide" Target="/ppt/slides/slide2.xml" Id="R769b070d52ec443b" /><Relationship Type="http://schemas.openxmlformats.org/officeDocument/2006/relationships/slide" Target="/ppt/slides/slide3.xml" Id="R9d0adb594fb2449e" /><Relationship Type="http://schemas.openxmlformats.org/officeDocument/2006/relationships/slide" Target="/ppt/slides/slide4.xml" Id="R14d760894dc54e41" /><Relationship Type="http://schemas.openxmlformats.org/officeDocument/2006/relationships/slide" Target="/ppt/slides/slide5.xml" Id="R79eb26b76b594ac2" /><Relationship Type="http://schemas.openxmlformats.org/officeDocument/2006/relationships/slide" Target="/ppt/slides/slide6.xml" Id="R8da0f23c8e3e41dd" /><Relationship Type="http://schemas.openxmlformats.org/officeDocument/2006/relationships/slide" Target="/ppt/slides/slide7.xml" Id="R497c2b98fe33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ac0ca4815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32e9fc90641da" /><Relationship Type="http://schemas.openxmlformats.org/officeDocument/2006/relationships/theme" Target="/ppt/slideMasters/theme/theme1.xml" Id="R5f878c92fc71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932e9fc906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1a22746b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d122ef6ef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091e4e4fb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f5a59eb41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26013030248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716d3878a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f0dcc864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BØMLO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BYGGSERVICE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Tverråvegen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94553506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856 314 022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