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9fb75b94964a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388c64dcc94cca"/>
  </p:sldMasterIdLst>
  <p:sldIdLst>
    <p:sldId xmlns:r="http://schemas.openxmlformats.org/officeDocument/2006/relationships" id="256" r:id="R914a5180b2aa44a5"/>
    <p:sldId xmlns:r="http://schemas.openxmlformats.org/officeDocument/2006/relationships" id="257" r:id="R83a5743016d74c9f"/>
    <p:sldId xmlns:r="http://schemas.openxmlformats.org/officeDocument/2006/relationships" id="258" r:id="R4ffb70b273d34bb2"/>
    <p:sldId xmlns:r="http://schemas.openxmlformats.org/officeDocument/2006/relationships" id="259" r:id="R97601bf3747341da"/>
    <p:sldId xmlns:r="http://schemas.openxmlformats.org/officeDocument/2006/relationships" id="260" r:id="R9eb044edcde04a1e"/>
    <p:sldId xmlns:r="http://schemas.openxmlformats.org/officeDocument/2006/relationships" id="261" r:id="Re0601fd3cbcf4083"/>
    <p:sldId xmlns:r="http://schemas.openxmlformats.org/officeDocument/2006/relationships" id="262" r:id="Re5c544c354074a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88c64dcc94cca" /><Relationship Type="http://schemas.openxmlformats.org/officeDocument/2006/relationships/slide" Target="/ppt/slides/slide1.xml" Id="R914a5180b2aa44a5" /><Relationship Type="http://schemas.openxmlformats.org/officeDocument/2006/relationships/slide" Target="/ppt/slides/slide2.xml" Id="R83a5743016d74c9f" /><Relationship Type="http://schemas.openxmlformats.org/officeDocument/2006/relationships/slide" Target="/ppt/slides/slide3.xml" Id="R4ffb70b273d34bb2" /><Relationship Type="http://schemas.openxmlformats.org/officeDocument/2006/relationships/slide" Target="/ppt/slides/slide4.xml" Id="R97601bf3747341da" /><Relationship Type="http://schemas.openxmlformats.org/officeDocument/2006/relationships/slide" Target="/ppt/slides/slide5.xml" Id="R9eb044edcde04a1e" /><Relationship Type="http://schemas.openxmlformats.org/officeDocument/2006/relationships/slide" Target="/ppt/slides/slide6.xml" Id="Re0601fd3cbcf4083" /><Relationship Type="http://schemas.openxmlformats.org/officeDocument/2006/relationships/slide" Target="/ppt/slides/slide7.xml" Id="Re5c544c354074a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0408591484e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c1ffdfe454bed" /><Relationship Type="http://schemas.openxmlformats.org/officeDocument/2006/relationships/theme" Target="/ppt/slideMasters/theme/theme1.xml" Id="R706b3e47bf2247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c1ffdfe454b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cd0c182074c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ecc85228444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5856e0a1149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08a30efda42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83c237c904c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100a3e050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4c3e2779744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SMARTOPTICS GROUP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SMARTOPTICS GROUP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169 773 000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326 640 000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CORETECH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K-SPAR INDUSTRIER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KLØVNINGEN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SKANDINAVISKA ENSKILDA BANKEN AB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Smartoptics AS, Brynsalléen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41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info@smartoptics.com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www.smartoptics.com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858 905 192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