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7bb767ec79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d1974649b4edd"/>
  </p:sldMasterIdLst>
  <p:sldIdLst>
    <p:sldId xmlns:r="http://schemas.openxmlformats.org/officeDocument/2006/relationships" id="256" r:id="R970afb80f535441e"/>
    <p:sldId xmlns:r="http://schemas.openxmlformats.org/officeDocument/2006/relationships" id="257" r:id="Rcc820db11e9440de"/>
    <p:sldId xmlns:r="http://schemas.openxmlformats.org/officeDocument/2006/relationships" id="258" r:id="Rfb9295b195924756"/>
    <p:sldId xmlns:r="http://schemas.openxmlformats.org/officeDocument/2006/relationships" id="259" r:id="R2f5d151e626d411a"/>
    <p:sldId xmlns:r="http://schemas.openxmlformats.org/officeDocument/2006/relationships" id="260" r:id="Rd17d7888b5e84062"/>
    <p:sldId xmlns:r="http://schemas.openxmlformats.org/officeDocument/2006/relationships" id="261" r:id="Raaa1bfe85f48429c"/>
    <p:sldId xmlns:r="http://schemas.openxmlformats.org/officeDocument/2006/relationships" id="262" r:id="Rfb7c0a763c5141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d1974649b4edd" /><Relationship Type="http://schemas.openxmlformats.org/officeDocument/2006/relationships/slide" Target="/ppt/slides/slide1.xml" Id="R970afb80f535441e" /><Relationship Type="http://schemas.openxmlformats.org/officeDocument/2006/relationships/slide" Target="/ppt/slides/slide2.xml" Id="Rcc820db11e9440de" /><Relationship Type="http://schemas.openxmlformats.org/officeDocument/2006/relationships/slide" Target="/ppt/slides/slide3.xml" Id="Rfb9295b195924756" /><Relationship Type="http://schemas.openxmlformats.org/officeDocument/2006/relationships/slide" Target="/ppt/slides/slide4.xml" Id="R2f5d151e626d411a" /><Relationship Type="http://schemas.openxmlformats.org/officeDocument/2006/relationships/slide" Target="/ppt/slides/slide5.xml" Id="Rd17d7888b5e84062" /><Relationship Type="http://schemas.openxmlformats.org/officeDocument/2006/relationships/slide" Target="/ppt/slides/slide6.xml" Id="Raaa1bfe85f48429c" /><Relationship Type="http://schemas.openxmlformats.org/officeDocument/2006/relationships/slide" Target="/ppt/slides/slide7.xml" Id="Rfb7c0a763c5141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eeabe9782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7305fa1804515" /><Relationship Type="http://schemas.openxmlformats.org/officeDocument/2006/relationships/theme" Target="/ppt/slideMasters/theme/theme1.xml" Id="R8aa410a80274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7305fa18045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47b5f77724d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e5b7b4d35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70e54ac84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38acd50414b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5a7d0641a41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acf69e2dd48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1b9d8d5d2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 LUDVIGSEN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LUDVIGSEN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PAULINE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Schønings gate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22698006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mona.ludvigsen@netcom.no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864 532 012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