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0efaf6836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e91a3571245ad"/>
  </p:sldMasterIdLst>
  <p:sldIdLst>
    <p:sldId xmlns:r="http://schemas.openxmlformats.org/officeDocument/2006/relationships" id="256" r:id="R89db34fc2c0e465c"/>
    <p:sldId xmlns:r="http://schemas.openxmlformats.org/officeDocument/2006/relationships" id="257" r:id="Rcc00562120fc4385"/>
    <p:sldId xmlns:r="http://schemas.openxmlformats.org/officeDocument/2006/relationships" id="258" r:id="R79a0a4f66d5e4877"/>
    <p:sldId xmlns:r="http://schemas.openxmlformats.org/officeDocument/2006/relationships" id="259" r:id="Rabbd3b5c816b4ea5"/>
    <p:sldId xmlns:r="http://schemas.openxmlformats.org/officeDocument/2006/relationships" id="260" r:id="Reffdc618fb8d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e91a3571245ad" /><Relationship Type="http://schemas.openxmlformats.org/officeDocument/2006/relationships/slide" Target="/ppt/slides/slide1.xml" Id="R89db34fc2c0e465c" /><Relationship Type="http://schemas.openxmlformats.org/officeDocument/2006/relationships/slide" Target="/ppt/slides/slide2.xml" Id="Rcc00562120fc4385" /><Relationship Type="http://schemas.openxmlformats.org/officeDocument/2006/relationships/slide" Target="/ppt/slides/slide3.xml" Id="R79a0a4f66d5e4877" /><Relationship Type="http://schemas.openxmlformats.org/officeDocument/2006/relationships/slide" Target="/ppt/slides/slide4.xml" Id="Rabbd3b5c816b4ea5" /><Relationship Type="http://schemas.openxmlformats.org/officeDocument/2006/relationships/slide" Target="/ppt/slides/slide5.xml" Id="Reffdc618fb8d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2087b6625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cc7f5081f405f" /><Relationship Type="http://schemas.openxmlformats.org/officeDocument/2006/relationships/theme" Target="/ppt/slideMasters/theme/theme1.xml" Id="Rd4915edd9d4b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cc7f5081f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763d74d50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4dea3fe9344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fce3b18a0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55ba156e5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36a212f1045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RAUMA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RAUMA KOMMUNE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16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