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3372f58e464a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7a1bf5cb3345ff"/>
  </p:sldMasterIdLst>
  <p:sldIdLst>
    <p:sldId xmlns:r="http://schemas.openxmlformats.org/officeDocument/2006/relationships" id="256" r:id="R3ed85c8a13c94235"/>
    <p:sldId xmlns:r="http://schemas.openxmlformats.org/officeDocument/2006/relationships" id="257" r:id="R20e223385aa949c9"/>
    <p:sldId xmlns:r="http://schemas.openxmlformats.org/officeDocument/2006/relationships" id="258" r:id="R84f3e75340214f38"/>
    <p:sldId xmlns:r="http://schemas.openxmlformats.org/officeDocument/2006/relationships" id="259" r:id="R20e2660fc5d8479b"/>
    <p:sldId xmlns:r="http://schemas.openxmlformats.org/officeDocument/2006/relationships" id="260" r:id="Rf8d5ea5583594b50"/>
    <p:sldId xmlns:r="http://schemas.openxmlformats.org/officeDocument/2006/relationships" id="261" r:id="R947df4cd96fc4818"/>
    <p:sldId xmlns:r="http://schemas.openxmlformats.org/officeDocument/2006/relationships" id="262" r:id="R74f8cf828d6c4f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a1bf5cb3345ff" /><Relationship Type="http://schemas.openxmlformats.org/officeDocument/2006/relationships/slide" Target="/ppt/slides/slide1.xml" Id="R3ed85c8a13c94235" /><Relationship Type="http://schemas.openxmlformats.org/officeDocument/2006/relationships/slide" Target="/ppt/slides/slide2.xml" Id="R20e223385aa949c9" /><Relationship Type="http://schemas.openxmlformats.org/officeDocument/2006/relationships/slide" Target="/ppt/slides/slide3.xml" Id="R84f3e75340214f38" /><Relationship Type="http://schemas.openxmlformats.org/officeDocument/2006/relationships/slide" Target="/ppt/slides/slide4.xml" Id="R20e2660fc5d8479b" /><Relationship Type="http://schemas.openxmlformats.org/officeDocument/2006/relationships/slide" Target="/ppt/slides/slide5.xml" Id="Rf8d5ea5583594b50" /><Relationship Type="http://schemas.openxmlformats.org/officeDocument/2006/relationships/slide" Target="/ppt/slides/slide6.xml" Id="R947df4cd96fc4818" /><Relationship Type="http://schemas.openxmlformats.org/officeDocument/2006/relationships/slide" Target="/ppt/slides/slide7.xml" Id="R74f8cf828d6c4f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f2ed2e4d5340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9da59cc314db1" /><Relationship Type="http://schemas.openxmlformats.org/officeDocument/2006/relationships/theme" Target="/ppt/slideMasters/theme/theme1.xml" Id="R999f73d3dcf44c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59da59cc314d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0dea8c4dd4b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3e7141c984d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b88db1f6344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732edbe8541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485c1b8c047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4a0bcaf814c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661f848734d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STEINAR SÆLID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SÆLID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212 571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986 701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21 568 591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21 867 698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SÆLID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Fuglevik platå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1673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866 706 972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