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d2840e676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fe60de7614be7"/>
  </p:sldMasterIdLst>
  <p:sldIdLst>
    <p:sldId xmlns:r="http://schemas.openxmlformats.org/officeDocument/2006/relationships" id="256" r:id="R0bcefeb091254236"/>
    <p:sldId xmlns:r="http://schemas.openxmlformats.org/officeDocument/2006/relationships" id="257" r:id="Rd47e99f839a44ed5"/>
    <p:sldId xmlns:r="http://schemas.openxmlformats.org/officeDocument/2006/relationships" id="258" r:id="Ra6405d771f884423"/>
    <p:sldId xmlns:r="http://schemas.openxmlformats.org/officeDocument/2006/relationships" id="259" r:id="R299acae0dae0493f"/>
    <p:sldId xmlns:r="http://schemas.openxmlformats.org/officeDocument/2006/relationships" id="260" r:id="R4826cd2af4314974"/>
    <p:sldId xmlns:r="http://schemas.openxmlformats.org/officeDocument/2006/relationships" id="261" r:id="Rb618f5b6a557465a"/>
    <p:sldId xmlns:r="http://schemas.openxmlformats.org/officeDocument/2006/relationships" id="262" r:id="R78f92526872045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fe60de7614be7" /><Relationship Type="http://schemas.openxmlformats.org/officeDocument/2006/relationships/slide" Target="/ppt/slides/slide1.xml" Id="R0bcefeb091254236" /><Relationship Type="http://schemas.openxmlformats.org/officeDocument/2006/relationships/slide" Target="/ppt/slides/slide2.xml" Id="Rd47e99f839a44ed5" /><Relationship Type="http://schemas.openxmlformats.org/officeDocument/2006/relationships/slide" Target="/ppt/slides/slide3.xml" Id="Ra6405d771f884423" /><Relationship Type="http://schemas.openxmlformats.org/officeDocument/2006/relationships/slide" Target="/ppt/slides/slide4.xml" Id="R299acae0dae0493f" /><Relationship Type="http://schemas.openxmlformats.org/officeDocument/2006/relationships/slide" Target="/ppt/slides/slide5.xml" Id="R4826cd2af4314974" /><Relationship Type="http://schemas.openxmlformats.org/officeDocument/2006/relationships/slide" Target="/ppt/slides/slide6.xml" Id="Rb618f5b6a557465a" /><Relationship Type="http://schemas.openxmlformats.org/officeDocument/2006/relationships/slide" Target="/ppt/slides/slide7.xml" Id="R78f92526872045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1489cb581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f9411c7f4521" /><Relationship Type="http://schemas.openxmlformats.org/officeDocument/2006/relationships/theme" Target="/ppt/slideMasters/theme/theme1.xml" Id="Rdc7287745693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3f9411c7f45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a044d2839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482eadd22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fb6c67f94e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35aa097f2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d19cb6f7d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1de0b1384e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781c1d803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RVS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RVS EIENDOMSDRIFT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73 072 107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2 657 546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1 738 922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LINDIS VERONICA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HOVINBØLE NILS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Sørnes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26 57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eiendomsdrift@rvs-as.no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868 914 432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