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a0e8fd230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05974afcb40c4"/>
  </p:sldMasterIdLst>
  <p:sldIdLst>
    <p:sldId xmlns:r="http://schemas.openxmlformats.org/officeDocument/2006/relationships" id="256" r:id="R37c93bb5909d49c2"/>
    <p:sldId xmlns:r="http://schemas.openxmlformats.org/officeDocument/2006/relationships" id="257" r:id="Rf6dd2ff89635447b"/>
    <p:sldId xmlns:r="http://schemas.openxmlformats.org/officeDocument/2006/relationships" id="258" r:id="Re4d5114419c44788"/>
    <p:sldId xmlns:r="http://schemas.openxmlformats.org/officeDocument/2006/relationships" id="259" r:id="R9f6152f36667465d"/>
    <p:sldId xmlns:r="http://schemas.openxmlformats.org/officeDocument/2006/relationships" id="260" r:id="Rc69074b4cc61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05974afcb40c4" /><Relationship Type="http://schemas.openxmlformats.org/officeDocument/2006/relationships/slide" Target="/ppt/slides/slide1.xml" Id="R37c93bb5909d49c2" /><Relationship Type="http://schemas.openxmlformats.org/officeDocument/2006/relationships/slide" Target="/ppt/slides/slide2.xml" Id="Rf6dd2ff89635447b" /><Relationship Type="http://schemas.openxmlformats.org/officeDocument/2006/relationships/slide" Target="/ppt/slides/slide3.xml" Id="Re4d5114419c44788" /><Relationship Type="http://schemas.openxmlformats.org/officeDocument/2006/relationships/slide" Target="/ppt/slides/slide4.xml" Id="R9f6152f36667465d" /><Relationship Type="http://schemas.openxmlformats.org/officeDocument/2006/relationships/slide" Target="/ppt/slides/slide5.xml" Id="Rc69074b4cc61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588796c90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691f2d7364b4c" /><Relationship Type="http://schemas.openxmlformats.org/officeDocument/2006/relationships/theme" Target="/ppt/slideMasters/theme/theme1.xml" Id="R8d439102475748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691f2d736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6c425fcbe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1752cdb1f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de7ff9c7d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f95997b4a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21fa60a2e4b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