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646857478f4b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4138d616194b4e"/>
  </p:sldMasterIdLst>
  <p:sldIdLst>
    <p:sldId xmlns:r="http://schemas.openxmlformats.org/officeDocument/2006/relationships" id="256" r:id="R9dabab523c084907"/>
    <p:sldId xmlns:r="http://schemas.openxmlformats.org/officeDocument/2006/relationships" id="257" r:id="Ree0a85fb4d4e4613"/>
    <p:sldId xmlns:r="http://schemas.openxmlformats.org/officeDocument/2006/relationships" id="258" r:id="R081bb563bb9441e6"/>
    <p:sldId xmlns:r="http://schemas.openxmlformats.org/officeDocument/2006/relationships" id="259" r:id="R0df4f317be074a28"/>
    <p:sldId xmlns:r="http://schemas.openxmlformats.org/officeDocument/2006/relationships" id="260" r:id="R422ce6e417774e74"/>
    <p:sldId xmlns:r="http://schemas.openxmlformats.org/officeDocument/2006/relationships" id="261" r:id="R50357598cad54ee1"/>
    <p:sldId xmlns:r="http://schemas.openxmlformats.org/officeDocument/2006/relationships" id="262" r:id="R4ceaa8874d094c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4138d616194b4e" /><Relationship Type="http://schemas.openxmlformats.org/officeDocument/2006/relationships/slide" Target="/ppt/slides/slide1.xml" Id="R9dabab523c084907" /><Relationship Type="http://schemas.openxmlformats.org/officeDocument/2006/relationships/slide" Target="/ppt/slides/slide2.xml" Id="Ree0a85fb4d4e4613" /><Relationship Type="http://schemas.openxmlformats.org/officeDocument/2006/relationships/slide" Target="/ppt/slides/slide3.xml" Id="R081bb563bb9441e6" /><Relationship Type="http://schemas.openxmlformats.org/officeDocument/2006/relationships/slide" Target="/ppt/slides/slide4.xml" Id="R0df4f317be074a28" /><Relationship Type="http://schemas.openxmlformats.org/officeDocument/2006/relationships/slide" Target="/ppt/slides/slide5.xml" Id="R422ce6e417774e74" /><Relationship Type="http://schemas.openxmlformats.org/officeDocument/2006/relationships/slide" Target="/ppt/slides/slide6.xml" Id="R50357598cad54ee1" /><Relationship Type="http://schemas.openxmlformats.org/officeDocument/2006/relationships/slide" Target="/ppt/slides/slide7.xml" Id="R4ceaa8874d094c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96b290b21d42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06cccd4ce14ec4" /><Relationship Type="http://schemas.openxmlformats.org/officeDocument/2006/relationships/theme" Target="/ppt/slideMasters/theme/theme1.xml" Id="R2ef1cd878b6349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06cccd4ce14e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f7d588974047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37957ec3414e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dee7dd477743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0ff7b2578b4f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ba939b3fa24b5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843ef2d340453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56103f1def48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MYRE MARITIM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MYRE MARITIM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MYRE MARITIM AS ble etablert [år] og holder til i Myre.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MYRE MARITIM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MYRE MARITIM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MYRE MARITIM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1 149 691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−1 116 244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−280 160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13 319 486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49 101 857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MYRE MARITIM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LASSESEN OLAV ROGER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MYRE MARITIM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Havnegata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8430 Myre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76 11 95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874 522 902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MYRE MARITIM AS</a:t>
            </a:r>
          </a:p>
        </p:txBody>
      </p:sp>
    </p:spTree>
  </p:cSld>
  <p:clrMapOvr>
    <a:masterClrMapping xmlns:a="http://schemas.openxmlformats.org/drawingml/2006/main"/>
  </p:clrMapOvr>
</p:sld>
</file>