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e2fb280af3434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0c146f4d6e4f3d"/>
  </p:sldMasterIdLst>
  <p:sldIdLst>
    <p:sldId xmlns:r="http://schemas.openxmlformats.org/officeDocument/2006/relationships" id="256" r:id="Rd175fa07613b4870"/>
    <p:sldId xmlns:r="http://schemas.openxmlformats.org/officeDocument/2006/relationships" id="257" r:id="Rac48974d357741cb"/>
    <p:sldId xmlns:r="http://schemas.openxmlformats.org/officeDocument/2006/relationships" id="258" r:id="R7b1cdde3fde14688"/>
    <p:sldId xmlns:r="http://schemas.openxmlformats.org/officeDocument/2006/relationships" id="259" r:id="R7a5e193d376543cf"/>
    <p:sldId xmlns:r="http://schemas.openxmlformats.org/officeDocument/2006/relationships" id="260" r:id="Rf99744d8ffec41ec"/>
    <p:sldId xmlns:r="http://schemas.openxmlformats.org/officeDocument/2006/relationships" id="261" r:id="R3929c8214b0541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0c146f4d6e4f3d" /><Relationship Type="http://schemas.openxmlformats.org/officeDocument/2006/relationships/slide" Target="/ppt/slides/slide1.xml" Id="Rd175fa07613b4870" /><Relationship Type="http://schemas.openxmlformats.org/officeDocument/2006/relationships/slide" Target="/ppt/slides/slide2.xml" Id="Rac48974d357741cb" /><Relationship Type="http://schemas.openxmlformats.org/officeDocument/2006/relationships/slide" Target="/ppt/slides/slide3.xml" Id="R7b1cdde3fde14688" /><Relationship Type="http://schemas.openxmlformats.org/officeDocument/2006/relationships/slide" Target="/ppt/slides/slide4.xml" Id="R7a5e193d376543cf" /><Relationship Type="http://schemas.openxmlformats.org/officeDocument/2006/relationships/slide" Target="/ppt/slides/slide5.xml" Id="Rf99744d8ffec41ec" /><Relationship Type="http://schemas.openxmlformats.org/officeDocument/2006/relationships/slide" Target="/ppt/slides/slide6.xml" Id="R3929c8214b0541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15f2a852584b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545f8011b84ba9" /><Relationship Type="http://schemas.openxmlformats.org/officeDocument/2006/relationships/theme" Target="/ppt/slideMasters/theme/theme1.xml" Id="R038158d83c4349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545f8011b84b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f4cc66ddea43e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f1062ce8bc4d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402f2a26d047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137aa50b4840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ad266509444b2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30ab76267f42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MYRE MARITIM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MYRE MARITIM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MYRE MARITIM AS ble etablert [år] og holder til i Myre.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MYRE MARITIM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MYRE MARITIM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MYRE MARITIM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1 242 300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−600 900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151 691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13 471 177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48 977 889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MYRE MARITIM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Havnegata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8430 Myre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76 11 95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874 522 902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MYRE MARITIM AS</a:t>
            </a:r>
          </a:p>
        </p:txBody>
      </p:sp>
    </p:spTree>
  </p:cSld>
  <p:clrMapOvr>
    <a:masterClrMapping xmlns:a="http://schemas.openxmlformats.org/drawingml/2006/main"/>
  </p:clrMapOvr>
</p:sld>
</file>