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d6dca23c3342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60f0ed2734564"/>
  </p:sldMasterIdLst>
  <p:sldIdLst>
    <p:sldId xmlns:r="http://schemas.openxmlformats.org/officeDocument/2006/relationships" id="256" r:id="R7f4bb27895a04a5e"/>
    <p:sldId xmlns:r="http://schemas.openxmlformats.org/officeDocument/2006/relationships" id="257" r:id="R2c335002cf3d43a2"/>
    <p:sldId xmlns:r="http://schemas.openxmlformats.org/officeDocument/2006/relationships" id="258" r:id="R18b2962c0a8e42cd"/>
    <p:sldId xmlns:r="http://schemas.openxmlformats.org/officeDocument/2006/relationships" id="259" r:id="R8802816180824fd9"/>
    <p:sldId xmlns:r="http://schemas.openxmlformats.org/officeDocument/2006/relationships" id="260" r:id="R49ce6f553f034f23"/>
    <p:sldId xmlns:r="http://schemas.openxmlformats.org/officeDocument/2006/relationships" id="261" r:id="Rb59f0a013f374b02"/>
    <p:sldId xmlns:r="http://schemas.openxmlformats.org/officeDocument/2006/relationships" id="262" r:id="R2fac2c78fddc41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60f0ed2734564" /><Relationship Type="http://schemas.openxmlformats.org/officeDocument/2006/relationships/slide" Target="/ppt/slides/slide1.xml" Id="R7f4bb27895a04a5e" /><Relationship Type="http://schemas.openxmlformats.org/officeDocument/2006/relationships/slide" Target="/ppt/slides/slide2.xml" Id="R2c335002cf3d43a2" /><Relationship Type="http://schemas.openxmlformats.org/officeDocument/2006/relationships/slide" Target="/ppt/slides/slide3.xml" Id="R18b2962c0a8e42cd" /><Relationship Type="http://schemas.openxmlformats.org/officeDocument/2006/relationships/slide" Target="/ppt/slides/slide4.xml" Id="R8802816180824fd9" /><Relationship Type="http://schemas.openxmlformats.org/officeDocument/2006/relationships/slide" Target="/ppt/slides/slide5.xml" Id="R49ce6f553f034f23" /><Relationship Type="http://schemas.openxmlformats.org/officeDocument/2006/relationships/slide" Target="/ppt/slides/slide6.xml" Id="Rb59f0a013f374b02" /><Relationship Type="http://schemas.openxmlformats.org/officeDocument/2006/relationships/slide" Target="/ppt/slides/slide7.xml" Id="R2fac2c78fddc41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044f1ef7a46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14ee1f1014b79" /><Relationship Type="http://schemas.openxmlformats.org/officeDocument/2006/relationships/theme" Target="/ppt/slideMasters/theme/theme1.xml" Id="Rd92ed8c5910c43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d14ee1f1014b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339056bd043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566ed8ba5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75f838ce14d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a629112d64f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409db2b0d42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a0c25aa8d40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86e22accc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PATENTBYRÅ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PATENTBYRÅ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9 624 230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FEHN AMBJØRNDALEN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877 071 022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