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8031a73e8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f9bb00663246a9"/>
  </p:sldMasterIdLst>
  <p:sldIdLst>
    <p:sldId xmlns:r="http://schemas.openxmlformats.org/officeDocument/2006/relationships" id="256" r:id="R1fa7201f12aa43c7"/>
    <p:sldId xmlns:r="http://schemas.openxmlformats.org/officeDocument/2006/relationships" id="257" r:id="Radc1b5969f9b43a1"/>
    <p:sldId xmlns:r="http://schemas.openxmlformats.org/officeDocument/2006/relationships" id="258" r:id="R8d0be447d6d44b1a"/>
    <p:sldId xmlns:r="http://schemas.openxmlformats.org/officeDocument/2006/relationships" id="259" r:id="R563f4a24d75e4e4d"/>
    <p:sldId xmlns:r="http://schemas.openxmlformats.org/officeDocument/2006/relationships" id="260" r:id="Rf5ca4eb03eef4d8b"/>
    <p:sldId xmlns:r="http://schemas.openxmlformats.org/officeDocument/2006/relationships" id="261" r:id="Rf9efafeaae3b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9bb00663246a9" /><Relationship Type="http://schemas.openxmlformats.org/officeDocument/2006/relationships/slide" Target="/ppt/slides/slide1.xml" Id="R1fa7201f12aa43c7" /><Relationship Type="http://schemas.openxmlformats.org/officeDocument/2006/relationships/slide" Target="/ppt/slides/slide2.xml" Id="Radc1b5969f9b43a1" /><Relationship Type="http://schemas.openxmlformats.org/officeDocument/2006/relationships/slide" Target="/ppt/slides/slide3.xml" Id="R8d0be447d6d44b1a" /><Relationship Type="http://schemas.openxmlformats.org/officeDocument/2006/relationships/slide" Target="/ppt/slides/slide4.xml" Id="R563f4a24d75e4e4d" /><Relationship Type="http://schemas.openxmlformats.org/officeDocument/2006/relationships/slide" Target="/ppt/slides/slide5.xml" Id="Rf5ca4eb03eef4d8b" /><Relationship Type="http://schemas.openxmlformats.org/officeDocument/2006/relationships/slide" Target="/ppt/slides/slide6.xml" Id="Rf9efafeaae3b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0a041f849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67aa46f694fed" /><Relationship Type="http://schemas.openxmlformats.org/officeDocument/2006/relationships/theme" Target="/ppt/slideMasters/theme/theme1.xml" Id="Rf02ec9d4651242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967aa46f694f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77912f66a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a793c1dc944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4121caf9f41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66afd08194b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187fd689049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2fb59809c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 ROLF SANDBERG REBERG OG ELLEN M REBERGS LEGAT TIL FORSKNING AV PARKINSONS SYKDOM STI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−736 720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343 615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2 966 015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Kjersti Husbyn, Furuveien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53 82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annehusbyn@hotmail.com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877 134 792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 ROLF SANDBERG REBERG OG ELLEN M REBERGS LEGAT TIL FORSKNING AV PARKINSONS SYKDOM STI</a:t>
            </a:r>
          </a:p>
        </p:txBody>
      </p:sp>
    </p:spTree>
  </p:cSld>
  <p:clrMapOvr>
    <a:masterClrMapping xmlns:a="http://schemas.openxmlformats.org/drawingml/2006/main"/>
  </p:clrMapOvr>
</p:sld>
</file>