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20124ac29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b1c004ced4002"/>
  </p:sldMasterIdLst>
  <p:sldIdLst>
    <p:sldId xmlns:r="http://schemas.openxmlformats.org/officeDocument/2006/relationships" id="256" r:id="R7c3ec2814d7a42be"/>
    <p:sldId xmlns:r="http://schemas.openxmlformats.org/officeDocument/2006/relationships" id="257" r:id="R55615d0d0a5c45dd"/>
    <p:sldId xmlns:r="http://schemas.openxmlformats.org/officeDocument/2006/relationships" id="258" r:id="Rb3751d4639034102"/>
    <p:sldId xmlns:r="http://schemas.openxmlformats.org/officeDocument/2006/relationships" id="259" r:id="Re46ffff7209844a0"/>
    <p:sldId xmlns:r="http://schemas.openxmlformats.org/officeDocument/2006/relationships" id="260" r:id="R1b6d3c4a09794c1d"/>
    <p:sldId xmlns:r="http://schemas.openxmlformats.org/officeDocument/2006/relationships" id="261" r:id="Rb4310d36d2d44328"/>
    <p:sldId xmlns:r="http://schemas.openxmlformats.org/officeDocument/2006/relationships" id="262" r:id="R9d1dba75a60f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b1c004ced4002" /><Relationship Type="http://schemas.openxmlformats.org/officeDocument/2006/relationships/slide" Target="/ppt/slides/slide1.xml" Id="R7c3ec2814d7a42be" /><Relationship Type="http://schemas.openxmlformats.org/officeDocument/2006/relationships/slide" Target="/ppt/slides/slide2.xml" Id="R55615d0d0a5c45dd" /><Relationship Type="http://schemas.openxmlformats.org/officeDocument/2006/relationships/slide" Target="/ppt/slides/slide3.xml" Id="Rb3751d4639034102" /><Relationship Type="http://schemas.openxmlformats.org/officeDocument/2006/relationships/slide" Target="/ppt/slides/slide4.xml" Id="Re46ffff7209844a0" /><Relationship Type="http://schemas.openxmlformats.org/officeDocument/2006/relationships/slide" Target="/ppt/slides/slide5.xml" Id="R1b6d3c4a09794c1d" /><Relationship Type="http://schemas.openxmlformats.org/officeDocument/2006/relationships/slide" Target="/ppt/slides/slide6.xml" Id="Rb4310d36d2d44328" /><Relationship Type="http://schemas.openxmlformats.org/officeDocument/2006/relationships/slide" Target="/ppt/slides/slide7.xml" Id="R9d1dba75a60f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1efcb1947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8ef76e9b49cb" /><Relationship Type="http://schemas.openxmlformats.org/officeDocument/2006/relationships/theme" Target="/ppt/slideMasters/theme/theme1.xml" Id="Rc3135450f374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78ef76e9b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77e7b9c09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70717f697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25ade1324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3bc9cad6e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8d835714248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da323e3cb4e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1cde1eb2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TANNLEGENE BARSTAD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TANNLEGENE BARSTAD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4 400 355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2 189 715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5 583 165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6 990 734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BARSTAD GUNNAR HARALD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BARSTAD HEGE ASKJEM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878 662 172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TANNLEGENE BARSTAD AS</a:t>
            </a:r>
          </a:p>
        </p:txBody>
      </p:sp>
    </p:spTree>
  </p:cSld>
  <p:clrMapOvr>
    <a:masterClrMapping xmlns:a="http://schemas.openxmlformats.org/drawingml/2006/main"/>
  </p:clrMapOvr>
</p:sld>
</file>