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e2eb42f33848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428a6bb51045ed"/>
  </p:sldMasterIdLst>
  <p:sldIdLst>
    <p:sldId xmlns:r="http://schemas.openxmlformats.org/officeDocument/2006/relationships" id="256" r:id="R88e831f7d9814cca"/>
    <p:sldId xmlns:r="http://schemas.openxmlformats.org/officeDocument/2006/relationships" id="257" r:id="Rc0533a4164fe4064"/>
    <p:sldId xmlns:r="http://schemas.openxmlformats.org/officeDocument/2006/relationships" id="258" r:id="R01a86afe45cd45e4"/>
    <p:sldId xmlns:r="http://schemas.openxmlformats.org/officeDocument/2006/relationships" id="259" r:id="R103a78b465174938"/>
    <p:sldId xmlns:r="http://schemas.openxmlformats.org/officeDocument/2006/relationships" id="260" r:id="Rf40f3b070e0a463f"/>
    <p:sldId xmlns:r="http://schemas.openxmlformats.org/officeDocument/2006/relationships" id="261" r:id="Rb437d355e03e42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28a6bb51045ed" /><Relationship Type="http://schemas.openxmlformats.org/officeDocument/2006/relationships/slide" Target="/ppt/slides/slide1.xml" Id="R88e831f7d9814cca" /><Relationship Type="http://schemas.openxmlformats.org/officeDocument/2006/relationships/slide" Target="/ppt/slides/slide2.xml" Id="Rc0533a4164fe4064" /><Relationship Type="http://schemas.openxmlformats.org/officeDocument/2006/relationships/slide" Target="/ppt/slides/slide3.xml" Id="R01a86afe45cd45e4" /><Relationship Type="http://schemas.openxmlformats.org/officeDocument/2006/relationships/slide" Target="/ppt/slides/slide4.xml" Id="R103a78b465174938" /><Relationship Type="http://schemas.openxmlformats.org/officeDocument/2006/relationships/slide" Target="/ppt/slides/slide5.xml" Id="Rf40f3b070e0a463f" /><Relationship Type="http://schemas.openxmlformats.org/officeDocument/2006/relationships/slide" Target="/ppt/slides/slide6.xml" Id="Rb437d355e03e42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fb18f2ce749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ddf076ead4269" /><Relationship Type="http://schemas.openxmlformats.org/officeDocument/2006/relationships/theme" Target="/ppt/slideMasters/theme/theme1.xml" Id="R082669c0b4674e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1ddf076ead42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d040eb4ba43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434e0563f40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b0286879644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9fa9ce85741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9a79425a547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cf26182e149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