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bcd4892586a44a38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50bc12c389d143c9"/>
  </p:sldMasterIdLst>
  <p:sldIdLst>
    <p:sldId xmlns:r="http://schemas.openxmlformats.org/officeDocument/2006/relationships" id="256" r:id="Rdd651b3aa3e14d43"/>
    <p:sldId xmlns:r="http://schemas.openxmlformats.org/officeDocument/2006/relationships" id="257" r:id="Rf3a41c475a3f49a2"/>
    <p:sldId xmlns:r="http://schemas.openxmlformats.org/officeDocument/2006/relationships" id="258" r:id="R21df5b2dbc1949e1"/>
    <p:sldId xmlns:r="http://schemas.openxmlformats.org/officeDocument/2006/relationships" id="259" r:id="R72337085840c4585"/>
    <p:sldId xmlns:r="http://schemas.openxmlformats.org/officeDocument/2006/relationships" id="260" r:id="Re3cb4bf074c74ec8"/>
    <p:sldId xmlns:r="http://schemas.openxmlformats.org/officeDocument/2006/relationships" id="261" r:id="R25ca8738d6eb4d2b"/>
    <p:sldId xmlns:r="http://schemas.openxmlformats.org/officeDocument/2006/relationships" id="262" r:id="R6d51068b9c334293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0bc12c389d143c9" /><Relationship Type="http://schemas.openxmlformats.org/officeDocument/2006/relationships/slide" Target="/ppt/slides/slide1.xml" Id="Rdd651b3aa3e14d43" /><Relationship Type="http://schemas.openxmlformats.org/officeDocument/2006/relationships/slide" Target="/ppt/slides/slide2.xml" Id="Rf3a41c475a3f49a2" /><Relationship Type="http://schemas.openxmlformats.org/officeDocument/2006/relationships/slide" Target="/ppt/slides/slide3.xml" Id="R21df5b2dbc1949e1" /><Relationship Type="http://schemas.openxmlformats.org/officeDocument/2006/relationships/slide" Target="/ppt/slides/slide4.xml" Id="R72337085840c4585" /><Relationship Type="http://schemas.openxmlformats.org/officeDocument/2006/relationships/slide" Target="/ppt/slides/slide5.xml" Id="Re3cb4bf074c74ec8" /><Relationship Type="http://schemas.openxmlformats.org/officeDocument/2006/relationships/slide" Target="/ppt/slides/slide6.xml" Id="R25ca8738d6eb4d2b" /><Relationship Type="http://schemas.openxmlformats.org/officeDocument/2006/relationships/slide" Target="/ppt/slides/slide7.xml" Id="R6d51068b9c334293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34768dd944c406b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29730bccd284bfe" /><Relationship Type="http://schemas.openxmlformats.org/officeDocument/2006/relationships/theme" Target="/ppt/slideMasters/theme/theme1.xml" Id="R9103cc36e5ef4d7e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e29730bccd284bfe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6dc6d266f624680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04b4313d53343a1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3a6fd37cf7944bb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75a6217626941c0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d958db9dffe4cda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7d5ecd967de4349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bf7f7268a7f4daa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NG MENY VESTFOLD TELEMARK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NG MENY VESTFOLD TELEMARK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NG MENY VESTFOLD TELEMARK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NG MENY VESTFOLD TELEMARK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NG MENY VESTFOLD TELEMARK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NG MENY VESTFOLD TELEMARK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1 644 736 434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−2 014 457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−805 152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415 207 825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532 452 986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NG MENY VESTFOLD TELEMARK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MENY BUTIKKDRIFT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NG MENY VESTFOLD TELEMARK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Karenslyst allé 12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0278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www.meny.no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879 447 232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NG MENY VESTFOLD TELEMARK AS</a:t>
            </a:r>
          </a:p>
        </p:txBody>
      </p:sp>
    </p:spTree>
  </p:cSld>
  <p:clrMapOvr>
    <a:masterClrMapping xmlns:a="http://schemas.openxmlformats.org/drawingml/2006/main"/>
  </p:clrMapOvr>
</p:sld>
</file>