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f1226d72c648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de084168084393"/>
  </p:sldMasterIdLst>
  <p:sldIdLst>
    <p:sldId xmlns:r="http://schemas.openxmlformats.org/officeDocument/2006/relationships" id="256" r:id="R98bd75b3d6f14130"/>
    <p:sldId xmlns:r="http://schemas.openxmlformats.org/officeDocument/2006/relationships" id="257" r:id="R108275dd476c4080"/>
    <p:sldId xmlns:r="http://schemas.openxmlformats.org/officeDocument/2006/relationships" id="258" r:id="R3df9812a1ebd40cf"/>
    <p:sldId xmlns:r="http://schemas.openxmlformats.org/officeDocument/2006/relationships" id="259" r:id="Rc545464a9f0c4600"/>
    <p:sldId xmlns:r="http://schemas.openxmlformats.org/officeDocument/2006/relationships" id="260" r:id="R8231873b35b64760"/>
    <p:sldId xmlns:r="http://schemas.openxmlformats.org/officeDocument/2006/relationships" id="261" r:id="R726067cd62e64adf"/>
    <p:sldId xmlns:r="http://schemas.openxmlformats.org/officeDocument/2006/relationships" id="262" r:id="Rd25c6cdfe7c1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e084168084393" /><Relationship Type="http://schemas.openxmlformats.org/officeDocument/2006/relationships/slide" Target="/ppt/slides/slide1.xml" Id="R98bd75b3d6f14130" /><Relationship Type="http://schemas.openxmlformats.org/officeDocument/2006/relationships/slide" Target="/ppt/slides/slide2.xml" Id="R108275dd476c4080" /><Relationship Type="http://schemas.openxmlformats.org/officeDocument/2006/relationships/slide" Target="/ppt/slides/slide3.xml" Id="R3df9812a1ebd40cf" /><Relationship Type="http://schemas.openxmlformats.org/officeDocument/2006/relationships/slide" Target="/ppt/slides/slide4.xml" Id="Rc545464a9f0c4600" /><Relationship Type="http://schemas.openxmlformats.org/officeDocument/2006/relationships/slide" Target="/ppt/slides/slide5.xml" Id="R8231873b35b64760" /><Relationship Type="http://schemas.openxmlformats.org/officeDocument/2006/relationships/slide" Target="/ppt/slides/slide6.xml" Id="R726067cd62e64adf" /><Relationship Type="http://schemas.openxmlformats.org/officeDocument/2006/relationships/slide" Target="/ppt/slides/slide7.xml" Id="Rd25c6cdfe7c1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35ecbb754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90e0f4ecd4f0a" /><Relationship Type="http://schemas.openxmlformats.org/officeDocument/2006/relationships/theme" Target="/ppt/slideMasters/theme/theme1.xml" Id="R4b1d377f926a44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c90e0f4ecd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5a630d79e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276c94012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580ab7a66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354737a18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4d9d21b1d45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3ca4583b642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6e7db30d248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