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3f099a96a94b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7c0f889e2b40b7"/>
  </p:sldMasterIdLst>
  <p:sldIdLst>
    <p:sldId xmlns:r="http://schemas.openxmlformats.org/officeDocument/2006/relationships" id="256" r:id="Rb030cbcf548341ed"/>
    <p:sldId xmlns:r="http://schemas.openxmlformats.org/officeDocument/2006/relationships" id="257" r:id="Rb0cd5c73ccbe4624"/>
    <p:sldId xmlns:r="http://schemas.openxmlformats.org/officeDocument/2006/relationships" id="258" r:id="Ra5f8fc2727274ba4"/>
    <p:sldId xmlns:r="http://schemas.openxmlformats.org/officeDocument/2006/relationships" id="259" r:id="R97c80767efe74f41"/>
    <p:sldId xmlns:r="http://schemas.openxmlformats.org/officeDocument/2006/relationships" id="260" r:id="R4e52b593f5dd40af"/>
    <p:sldId xmlns:r="http://schemas.openxmlformats.org/officeDocument/2006/relationships" id="261" r:id="R630f6124935148ff"/>
    <p:sldId xmlns:r="http://schemas.openxmlformats.org/officeDocument/2006/relationships" id="262" r:id="R68ff068c317742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7c0f889e2b40b7" /><Relationship Type="http://schemas.openxmlformats.org/officeDocument/2006/relationships/slide" Target="/ppt/slides/slide1.xml" Id="Rb030cbcf548341ed" /><Relationship Type="http://schemas.openxmlformats.org/officeDocument/2006/relationships/slide" Target="/ppt/slides/slide2.xml" Id="Rb0cd5c73ccbe4624" /><Relationship Type="http://schemas.openxmlformats.org/officeDocument/2006/relationships/slide" Target="/ppt/slides/slide3.xml" Id="Ra5f8fc2727274ba4" /><Relationship Type="http://schemas.openxmlformats.org/officeDocument/2006/relationships/slide" Target="/ppt/slides/slide4.xml" Id="R97c80767efe74f41" /><Relationship Type="http://schemas.openxmlformats.org/officeDocument/2006/relationships/slide" Target="/ppt/slides/slide5.xml" Id="R4e52b593f5dd40af" /><Relationship Type="http://schemas.openxmlformats.org/officeDocument/2006/relationships/slide" Target="/ppt/slides/slide6.xml" Id="R630f6124935148ff" /><Relationship Type="http://schemas.openxmlformats.org/officeDocument/2006/relationships/slide" Target="/ppt/slides/slide7.xml" Id="R68ff068c317742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48dea81c44a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83c997b714a9c" /><Relationship Type="http://schemas.openxmlformats.org/officeDocument/2006/relationships/theme" Target="/ppt/slideMasters/theme/theme1.xml" Id="R250bba58c47046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183c997b714a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a16f0362645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c3fec47c942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9e9d85b524e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d127f895540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2f537bf8a45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c8fce6f0846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1ae4a3f9745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STABEKK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STABEKK REGNSKAPSSERVICE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7 530 264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4 014 086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7 894 871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BJERKEK OLE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 etg, Storengveien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880 405 802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