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8b9612cad4d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6060a0091d4f96"/>
  </p:sldMasterIdLst>
  <p:sldIdLst>
    <p:sldId xmlns:r="http://schemas.openxmlformats.org/officeDocument/2006/relationships" id="256" r:id="R4b29e81232d2468a"/>
    <p:sldId xmlns:r="http://schemas.openxmlformats.org/officeDocument/2006/relationships" id="257" r:id="R821323c4ca9c4923"/>
    <p:sldId xmlns:r="http://schemas.openxmlformats.org/officeDocument/2006/relationships" id="258" r:id="Re2ca19d7f71849eb"/>
    <p:sldId xmlns:r="http://schemas.openxmlformats.org/officeDocument/2006/relationships" id="259" r:id="Ra754617ee7cb4662"/>
    <p:sldId xmlns:r="http://schemas.openxmlformats.org/officeDocument/2006/relationships" id="260" r:id="R48ef79909fc848fe"/>
    <p:sldId xmlns:r="http://schemas.openxmlformats.org/officeDocument/2006/relationships" id="261" r:id="Rf2af2ff121a4443d"/>
    <p:sldId xmlns:r="http://schemas.openxmlformats.org/officeDocument/2006/relationships" id="262" r:id="R57b8ebafc97c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060a0091d4f96" /><Relationship Type="http://schemas.openxmlformats.org/officeDocument/2006/relationships/slide" Target="/ppt/slides/slide1.xml" Id="R4b29e81232d2468a" /><Relationship Type="http://schemas.openxmlformats.org/officeDocument/2006/relationships/slide" Target="/ppt/slides/slide2.xml" Id="R821323c4ca9c4923" /><Relationship Type="http://schemas.openxmlformats.org/officeDocument/2006/relationships/slide" Target="/ppt/slides/slide3.xml" Id="Re2ca19d7f71849eb" /><Relationship Type="http://schemas.openxmlformats.org/officeDocument/2006/relationships/slide" Target="/ppt/slides/slide4.xml" Id="Ra754617ee7cb4662" /><Relationship Type="http://schemas.openxmlformats.org/officeDocument/2006/relationships/slide" Target="/ppt/slides/slide5.xml" Id="R48ef79909fc848fe" /><Relationship Type="http://schemas.openxmlformats.org/officeDocument/2006/relationships/slide" Target="/ppt/slides/slide6.xml" Id="Rf2af2ff121a4443d" /><Relationship Type="http://schemas.openxmlformats.org/officeDocument/2006/relationships/slide" Target="/ppt/slides/slide7.xml" Id="R57b8ebafc97c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8e8d86e8a47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cf7a6bf544ae0" /><Relationship Type="http://schemas.openxmlformats.org/officeDocument/2006/relationships/theme" Target="/ppt/slideMasters/theme/theme1.xml" Id="R5467e17a2090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cf7a6bf54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0a1c0cef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039e5248b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8c12a74c6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544d72a9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cfb4c4b11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bb3b3b9b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bc2b4fc00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