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4ca3ca0a7842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f01766a22e40a0"/>
  </p:sldMasterIdLst>
  <p:sldIdLst>
    <p:sldId xmlns:r="http://schemas.openxmlformats.org/officeDocument/2006/relationships" id="256" r:id="Rf3a9281e8bb54db9"/>
    <p:sldId xmlns:r="http://schemas.openxmlformats.org/officeDocument/2006/relationships" id="257" r:id="Rc754ffc76db74910"/>
    <p:sldId xmlns:r="http://schemas.openxmlformats.org/officeDocument/2006/relationships" id="258" r:id="R03d51bef8a054eed"/>
    <p:sldId xmlns:r="http://schemas.openxmlformats.org/officeDocument/2006/relationships" id="259" r:id="R3c402a3531944035"/>
    <p:sldId xmlns:r="http://schemas.openxmlformats.org/officeDocument/2006/relationships" id="260" r:id="Rb0523252eec1437e"/>
    <p:sldId xmlns:r="http://schemas.openxmlformats.org/officeDocument/2006/relationships" id="261" r:id="Rf83afe78634e497d"/>
    <p:sldId xmlns:r="http://schemas.openxmlformats.org/officeDocument/2006/relationships" id="262" r:id="Re5c5a28f77bc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01766a22e40a0" /><Relationship Type="http://schemas.openxmlformats.org/officeDocument/2006/relationships/slide" Target="/ppt/slides/slide1.xml" Id="Rf3a9281e8bb54db9" /><Relationship Type="http://schemas.openxmlformats.org/officeDocument/2006/relationships/slide" Target="/ppt/slides/slide2.xml" Id="Rc754ffc76db74910" /><Relationship Type="http://schemas.openxmlformats.org/officeDocument/2006/relationships/slide" Target="/ppt/slides/slide3.xml" Id="R03d51bef8a054eed" /><Relationship Type="http://schemas.openxmlformats.org/officeDocument/2006/relationships/slide" Target="/ppt/slides/slide4.xml" Id="R3c402a3531944035" /><Relationship Type="http://schemas.openxmlformats.org/officeDocument/2006/relationships/slide" Target="/ppt/slides/slide5.xml" Id="Rb0523252eec1437e" /><Relationship Type="http://schemas.openxmlformats.org/officeDocument/2006/relationships/slide" Target="/ppt/slides/slide6.xml" Id="Rf83afe78634e497d" /><Relationship Type="http://schemas.openxmlformats.org/officeDocument/2006/relationships/slide" Target="/ppt/slides/slide7.xml" Id="Re5c5a28f77bc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61b483974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05a3c5caf4caa" /><Relationship Type="http://schemas.openxmlformats.org/officeDocument/2006/relationships/theme" Target="/ppt/slideMasters/theme/theme1.xml" Id="Rdb3ea0b28a54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705a3c5caf4c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3157691f3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17b31ca96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d91601b9147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56162658e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11d384a78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83a43726341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6a2df838e41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DYNGELAND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DYNGELAND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24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terjdy@online.no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882 157 482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