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312f67e47f48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4dd291a7534645"/>
  </p:sldMasterIdLst>
  <p:sldIdLst>
    <p:sldId xmlns:r="http://schemas.openxmlformats.org/officeDocument/2006/relationships" id="256" r:id="R3210b41b5c674e41"/>
    <p:sldId xmlns:r="http://schemas.openxmlformats.org/officeDocument/2006/relationships" id="257" r:id="R58a711b0e3294f10"/>
    <p:sldId xmlns:r="http://schemas.openxmlformats.org/officeDocument/2006/relationships" id="258" r:id="Re9229998e3cb4f81"/>
    <p:sldId xmlns:r="http://schemas.openxmlformats.org/officeDocument/2006/relationships" id="259" r:id="R2a97b3b7b1d54423"/>
    <p:sldId xmlns:r="http://schemas.openxmlformats.org/officeDocument/2006/relationships" id="260" r:id="Rec207f6a20f349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4dd291a7534645" /><Relationship Type="http://schemas.openxmlformats.org/officeDocument/2006/relationships/slide" Target="/ppt/slides/slide1.xml" Id="R3210b41b5c674e41" /><Relationship Type="http://schemas.openxmlformats.org/officeDocument/2006/relationships/slide" Target="/ppt/slides/slide2.xml" Id="R58a711b0e3294f10" /><Relationship Type="http://schemas.openxmlformats.org/officeDocument/2006/relationships/slide" Target="/ppt/slides/slide3.xml" Id="Re9229998e3cb4f81" /><Relationship Type="http://schemas.openxmlformats.org/officeDocument/2006/relationships/slide" Target="/ppt/slides/slide4.xml" Id="R2a97b3b7b1d54423" /><Relationship Type="http://schemas.openxmlformats.org/officeDocument/2006/relationships/slide" Target="/ppt/slides/slide5.xml" Id="Rec207f6a20f349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ac897827074a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7e270e1384755" /><Relationship Type="http://schemas.openxmlformats.org/officeDocument/2006/relationships/theme" Target="/ppt/slideMasters/theme/theme1.xml" Id="R16471e2b726045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77e270e13847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2ded8702841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a5759017044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5c33d99e045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6b350da6f47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4f4bdd2c44d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FONDSFINANS NORGE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FONDSFINANS NORGE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FONDSFINANS NORGE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FONDSFINANS NORGE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FONDSFINANS NORGE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FONDSFINANS NORGE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fond@fondsfinans.no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www.fondsfinans.no/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884 494 362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FONDSFINANS NORGE</a:t>
            </a:r>
          </a:p>
        </p:txBody>
      </p:sp>
    </p:spTree>
  </p:cSld>
  <p:clrMapOvr>
    <a:masterClrMapping xmlns:a="http://schemas.openxmlformats.org/drawingml/2006/main"/>
  </p:clrMapOvr>
</p:sld>
</file>