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28c36002a943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f2389f94874725"/>
  </p:sldMasterIdLst>
  <p:sldIdLst>
    <p:sldId xmlns:r="http://schemas.openxmlformats.org/officeDocument/2006/relationships" id="256" r:id="R16da74bbc6fe4353"/>
    <p:sldId xmlns:r="http://schemas.openxmlformats.org/officeDocument/2006/relationships" id="257" r:id="R36dc98a6d611415d"/>
    <p:sldId xmlns:r="http://schemas.openxmlformats.org/officeDocument/2006/relationships" id="258" r:id="Rf332fe27492545b6"/>
    <p:sldId xmlns:r="http://schemas.openxmlformats.org/officeDocument/2006/relationships" id="259" r:id="R4dfa938c375f4ce0"/>
    <p:sldId xmlns:r="http://schemas.openxmlformats.org/officeDocument/2006/relationships" id="260" r:id="R9124c183f15c4598"/>
    <p:sldId xmlns:r="http://schemas.openxmlformats.org/officeDocument/2006/relationships" id="261" r:id="Rc09bf17358a64ede"/>
    <p:sldId xmlns:r="http://schemas.openxmlformats.org/officeDocument/2006/relationships" id="262" r:id="R60b727aadf6945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2389f94874725" /><Relationship Type="http://schemas.openxmlformats.org/officeDocument/2006/relationships/slide" Target="/ppt/slides/slide1.xml" Id="R16da74bbc6fe4353" /><Relationship Type="http://schemas.openxmlformats.org/officeDocument/2006/relationships/slide" Target="/ppt/slides/slide2.xml" Id="R36dc98a6d611415d" /><Relationship Type="http://schemas.openxmlformats.org/officeDocument/2006/relationships/slide" Target="/ppt/slides/slide3.xml" Id="Rf332fe27492545b6" /><Relationship Type="http://schemas.openxmlformats.org/officeDocument/2006/relationships/slide" Target="/ppt/slides/slide4.xml" Id="R4dfa938c375f4ce0" /><Relationship Type="http://schemas.openxmlformats.org/officeDocument/2006/relationships/slide" Target="/ppt/slides/slide5.xml" Id="R9124c183f15c4598" /><Relationship Type="http://schemas.openxmlformats.org/officeDocument/2006/relationships/slide" Target="/ppt/slides/slide6.xml" Id="Rc09bf17358a64ede" /><Relationship Type="http://schemas.openxmlformats.org/officeDocument/2006/relationships/slide" Target="/ppt/slides/slide7.xml" Id="R60b727aadf6945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45fb18818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2334929a54d82" /><Relationship Type="http://schemas.openxmlformats.org/officeDocument/2006/relationships/theme" Target="/ppt/slideMasters/theme/theme1.xml" Id="Rb14d5c99159648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f2334929a54d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b7866fd7f84e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5302774b4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27cd3826248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ab8e83fac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06dbca1c8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2ad8b219446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63f814c68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 SAVOY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SAVOY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 SAVOY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SAVOY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SAVOY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SAVOY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13 144 947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−756 300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−722 816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1 757 961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13 967 415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SAVOY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EIKEFJORD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STRAWBERRY EQUITIES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SAVOY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Stortingsgata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36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885 342 272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 SAVOY AS</a:t>
            </a:r>
          </a:p>
        </p:txBody>
      </p:sp>
    </p:spTree>
  </p:cSld>
  <p:clrMapOvr>
    <a:masterClrMapping xmlns:a="http://schemas.openxmlformats.org/drawingml/2006/main"/>
  </p:clrMapOvr>
</p:sld>
</file>