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aa29cefdd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e0050d47e437e"/>
  </p:sldMasterIdLst>
  <p:sldIdLst>
    <p:sldId xmlns:r="http://schemas.openxmlformats.org/officeDocument/2006/relationships" id="256" r:id="Rdf707609429241b6"/>
    <p:sldId xmlns:r="http://schemas.openxmlformats.org/officeDocument/2006/relationships" id="257" r:id="Rf83c8751d015493c"/>
    <p:sldId xmlns:r="http://schemas.openxmlformats.org/officeDocument/2006/relationships" id="258" r:id="R9a96d32a4be640d1"/>
    <p:sldId xmlns:r="http://schemas.openxmlformats.org/officeDocument/2006/relationships" id="259" r:id="R2b82d190a0e24f25"/>
    <p:sldId xmlns:r="http://schemas.openxmlformats.org/officeDocument/2006/relationships" id="260" r:id="R28a35890ae934f97"/>
    <p:sldId xmlns:r="http://schemas.openxmlformats.org/officeDocument/2006/relationships" id="261" r:id="Rb611e2be0bf4497a"/>
    <p:sldId xmlns:r="http://schemas.openxmlformats.org/officeDocument/2006/relationships" id="262" r:id="R5a3eb8dfc0c5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e0050d47e437e" /><Relationship Type="http://schemas.openxmlformats.org/officeDocument/2006/relationships/slide" Target="/ppt/slides/slide1.xml" Id="Rdf707609429241b6" /><Relationship Type="http://schemas.openxmlformats.org/officeDocument/2006/relationships/slide" Target="/ppt/slides/slide2.xml" Id="Rf83c8751d015493c" /><Relationship Type="http://schemas.openxmlformats.org/officeDocument/2006/relationships/slide" Target="/ppt/slides/slide3.xml" Id="R9a96d32a4be640d1" /><Relationship Type="http://schemas.openxmlformats.org/officeDocument/2006/relationships/slide" Target="/ppt/slides/slide4.xml" Id="R2b82d190a0e24f25" /><Relationship Type="http://schemas.openxmlformats.org/officeDocument/2006/relationships/slide" Target="/ppt/slides/slide5.xml" Id="R28a35890ae934f97" /><Relationship Type="http://schemas.openxmlformats.org/officeDocument/2006/relationships/slide" Target="/ppt/slides/slide6.xml" Id="Rb611e2be0bf4497a" /><Relationship Type="http://schemas.openxmlformats.org/officeDocument/2006/relationships/slide" Target="/ppt/slides/slide7.xml" Id="R5a3eb8dfc0c5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355a9b3c2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f788277bd458c" /><Relationship Type="http://schemas.openxmlformats.org/officeDocument/2006/relationships/theme" Target="/ppt/slideMasters/theme/theme1.xml" Id="R0725b03b0ba844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7f788277bd45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2fc8169a249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aa71b3dd1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b95176999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7844a5785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c709a6fa249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f2d8116de4d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f9dea8f2f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MIGLIA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18 041 497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terje.egeland@canholding.no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