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2dadf4b43d43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40adf69924a72"/>
  </p:sldMasterIdLst>
  <p:sldIdLst>
    <p:sldId xmlns:r="http://schemas.openxmlformats.org/officeDocument/2006/relationships" id="256" r:id="Rd355e7a371f54db0"/>
    <p:sldId xmlns:r="http://schemas.openxmlformats.org/officeDocument/2006/relationships" id="257" r:id="Ra64537c21ffb441c"/>
    <p:sldId xmlns:r="http://schemas.openxmlformats.org/officeDocument/2006/relationships" id="258" r:id="R68c81c6f29964c74"/>
    <p:sldId xmlns:r="http://schemas.openxmlformats.org/officeDocument/2006/relationships" id="259" r:id="R8a6e062e598048a4"/>
    <p:sldId xmlns:r="http://schemas.openxmlformats.org/officeDocument/2006/relationships" id="260" r:id="R7f1ab33219e34159"/>
    <p:sldId xmlns:r="http://schemas.openxmlformats.org/officeDocument/2006/relationships" id="261" r:id="Rec495233e8cd4bbe"/>
    <p:sldId xmlns:r="http://schemas.openxmlformats.org/officeDocument/2006/relationships" id="262" r:id="Re9b56ff71bed41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40adf69924a72" /><Relationship Type="http://schemas.openxmlformats.org/officeDocument/2006/relationships/slide" Target="/ppt/slides/slide1.xml" Id="Rd355e7a371f54db0" /><Relationship Type="http://schemas.openxmlformats.org/officeDocument/2006/relationships/slide" Target="/ppt/slides/slide2.xml" Id="Ra64537c21ffb441c" /><Relationship Type="http://schemas.openxmlformats.org/officeDocument/2006/relationships/slide" Target="/ppt/slides/slide3.xml" Id="R68c81c6f29964c74" /><Relationship Type="http://schemas.openxmlformats.org/officeDocument/2006/relationships/slide" Target="/ppt/slides/slide4.xml" Id="R8a6e062e598048a4" /><Relationship Type="http://schemas.openxmlformats.org/officeDocument/2006/relationships/slide" Target="/ppt/slides/slide5.xml" Id="R7f1ab33219e34159" /><Relationship Type="http://schemas.openxmlformats.org/officeDocument/2006/relationships/slide" Target="/ppt/slides/slide6.xml" Id="Rec495233e8cd4bbe" /><Relationship Type="http://schemas.openxmlformats.org/officeDocument/2006/relationships/slide" Target="/ppt/slides/slide7.xml" Id="Re9b56ff71bed41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11637c3cc41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4a078dd1444d7" /><Relationship Type="http://schemas.openxmlformats.org/officeDocument/2006/relationships/theme" Target="/ppt/slideMasters/theme/theme1.xml" Id="R87310ca75c3d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54a078dd1444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cef06939f46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370a94b8f4a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1c6fed4a643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55bd60d3c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069dbbd004f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09ea2ceca49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8b3016df2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GOSSA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GOSSA INVEST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−232 044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19 305 134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20 320 915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LARS EIVIND  –  37,4 %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GURRICH MARIANNE STÄRK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HANNE MARI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INGER MARI  –  14,9 %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Kutterveien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3772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887 420 122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