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45802cbd0549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ce093076e44ba"/>
  </p:sldMasterIdLst>
  <p:sldIdLst>
    <p:sldId xmlns:r="http://schemas.openxmlformats.org/officeDocument/2006/relationships" id="256" r:id="R1051fea7448f45fa"/>
    <p:sldId xmlns:r="http://schemas.openxmlformats.org/officeDocument/2006/relationships" id="257" r:id="R5752aebe22f243e3"/>
    <p:sldId xmlns:r="http://schemas.openxmlformats.org/officeDocument/2006/relationships" id="258" r:id="R6ffbea19f2074852"/>
    <p:sldId xmlns:r="http://schemas.openxmlformats.org/officeDocument/2006/relationships" id="259" r:id="Re2eba6a9e7394a37"/>
    <p:sldId xmlns:r="http://schemas.openxmlformats.org/officeDocument/2006/relationships" id="260" r:id="Rbd1578739ff344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ce093076e44ba" /><Relationship Type="http://schemas.openxmlformats.org/officeDocument/2006/relationships/slide" Target="/ppt/slides/slide1.xml" Id="R1051fea7448f45fa" /><Relationship Type="http://schemas.openxmlformats.org/officeDocument/2006/relationships/slide" Target="/ppt/slides/slide2.xml" Id="R5752aebe22f243e3" /><Relationship Type="http://schemas.openxmlformats.org/officeDocument/2006/relationships/slide" Target="/ppt/slides/slide3.xml" Id="R6ffbea19f2074852" /><Relationship Type="http://schemas.openxmlformats.org/officeDocument/2006/relationships/slide" Target="/ppt/slides/slide4.xml" Id="Re2eba6a9e7394a37" /><Relationship Type="http://schemas.openxmlformats.org/officeDocument/2006/relationships/slide" Target="/ppt/slides/slide5.xml" Id="Rbd1578739ff344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a88dfaa06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5da060190408f" /><Relationship Type="http://schemas.openxmlformats.org/officeDocument/2006/relationships/theme" Target="/ppt/slideMasters/theme/theme1.xml" Id="Rf2f158099d2e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75da060190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e9c85b12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eefb4fdf8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f1c8525bc47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c5b7eb43c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35e9b5e1e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FOCUS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887 450 722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AS</a:t>
            </a:r>
          </a:p>
        </p:txBody>
      </p:sp>
    </p:spTree>
  </p:cSld>
  <p:clrMapOvr>
    <a:masterClrMapping xmlns:a="http://schemas.openxmlformats.org/drawingml/2006/main"/>
  </p:clrMapOvr>
</p:sld>
</file>