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4d969448244a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5ba3eb7b89403a"/>
  </p:sldMasterIdLst>
  <p:sldIdLst>
    <p:sldId xmlns:r="http://schemas.openxmlformats.org/officeDocument/2006/relationships" id="256" r:id="R6726ccc3597e41e4"/>
    <p:sldId xmlns:r="http://schemas.openxmlformats.org/officeDocument/2006/relationships" id="257" r:id="Rdb19557150e44a25"/>
    <p:sldId xmlns:r="http://schemas.openxmlformats.org/officeDocument/2006/relationships" id="258" r:id="R88a13e683ad74065"/>
    <p:sldId xmlns:r="http://schemas.openxmlformats.org/officeDocument/2006/relationships" id="259" r:id="R23bada7de4ae4372"/>
    <p:sldId xmlns:r="http://schemas.openxmlformats.org/officeDocument/2006/relationships" id="260" r:id="Rcdeb0843e40641c6"/>
    <p:sldId xmlns:r="http://schemas.openxmlformats.org/officeDocument/2006/relationships" id="261" r:id="R8a0e110707d44131"/>
    <p:sldId xmlns:r="http://schemas.openxmlformats.org/officeDocument/2006/relationships" id="262" r:id="R70608e65670b42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5ba3eb7b89403a" /><Relationship Type="http://schemas.openxmlformats.org/officeDocument/2006/relationships/slide" Target="/ppt/slides/slide1.xml" Id="R6726ccc3597e41e4" /><Relationship Type="http://schemas.openxmlformats.org/officeDocument/2006/relationships/slide" Target="/ppt/slides/slide2.xml" Id="Rdb19557150e44a25" /><Relationship Type="http://schemas.openxmlformats.org/officeDocument/2006/relationships/slide" Target="/ppt/slides/slide3.xml" Id="R88a13e683ad74065" /><Relationship Type="http://schemas.openxmlformats.org/officeDocument/2006/relationships/slide" Target="/ppt/slides/slide4.xml" Id="R23bada7de4ae4372" /><Relationship Type="http://schemas.openxmlformats.org/officeDocument/2006/relationships/slide" Target="/ppt/slides/slide5.xml" Id="Rcdeb0843e40641c6" /><Relationship Type="http://schemas.openxmlformats.org/officeDocument/2006/relationships/slide" Target="/ppt/slides/slide6.xml" Id="R8a0e110707d44131" /><Relationship Type="http://schemas.openxmlformats.org/officeDocument/2006/relationships/slide" Target="/ppt/slides/slide7.xml" Id="R70608e65670b42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6cf193299f45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d731ca251440a5" /><Relationship Type="http://schemas.openxmlformats.org/officeDocument/2006/relationships/theme" Target="/ppt/slideMasters/theme/theme1.xml" Id="R798d7d8ad5114e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d731ca251440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a64dbbc02149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6873749d4f4c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2d1c0cbab844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8a5c46e89e44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1363d680434c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2617698b124d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793f5cbb4240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JAHR EIENDOMSSELSKAP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JAHR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JAHR EIENDOMSSELSKAP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JAHR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JAHR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JAHR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928 000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−7 564 225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44 735 088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219 702 736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310 110 228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JAHR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JAHR BOLIG OG UTVIKLING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JAHR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887 964 092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JAHR EIENDOMSSELSKAP AS</a:t>
            </a:r>
          </a:p>
        </p:txBody>
      </p:sp>
    </p:spTree>
  </p:cSld>
  <p:clrMapOvr>
    <a:masterClrMapping xmlns:a="http://schemas.openxmlformats.org/drawingml/2006/main"/>
  </p:clrMapOvr>
</p:sld>
</file>