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d83df0711942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0d3e8e05c4b49"/>
  </p:sldMasterIdLst>
  <p:sldIdLst>
    <p:sldId xmlns:r="http://schemas.openxmlformats.org/officeDocument/2006/relationships" id="256" r:id="Re63ed251706b4a23"/>
    <p:sldId xmlns:r="http://schemas.openxmlformats.org/officeDocument/2006/relationships" id="257" r:id="R2b478491ee624dfd"/>
    <p:sldId xmlns:r="http://schemas.openxmlformats.org/officeDocument/2006/relationships" id="258" r:id="R572cff55edb743c9"/>
    <p:sldId xmlns:r="http://schemas.openxmlformats.org/officeDocument/2006/relationships" id="259" r:id="Refd7f9c8805d4672"/>
    <p:sldId xmlns:r="http://schemas.openxmlformats.org/officeDocument/2006/relationships" id="260" r:id="R30f2fa80507c4544"/>
    <p:sldId xmlns:r="http://schemas.openxmlformats.org/officeDocument/2006/relationships" id="261" r:id="Rb17649208f37427b"/>
    <p:sldId xmlns:r="http://schemas.openxmlformats.org/officeDocument/2006/relationships" id="262" r:id="Rf1756f3bde3947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0d3e8e05c4b49" /><Relationship Type="http://schemas.openxmlformats.org/officeDocument/2006/relationships/slide" Target="/ppt/slides/slide1.xml" Id="Re63ed251706b4a23" /><Relationship Type="http://schemas.openxmlformats.org/officeDocument/2006/relationships/slide" Target="/ppt/slides/slide2.xml" Id="R2b478491ee624dfd" /><Relationship Type="http://schemas.openxmlformats.org/officeDocument/2006/relationships/slide" Target="/ppt/slides/slide3.xml" Id="R572cff55edb743c9" /><Relationship Type="http://schemas.openxmlformats.org/officeDocument/2006/relationships/slide" Target="/ppt/slides/slide4.xml" Id="Refd7f9c8805d4672" /><Relationship Type="http://schemas.openxmlformats.org/officeDocument/2006/relationships/slide" Target="/ppt/slides/slide5.xml" Id="R30f2fa80507c4544" /><Relationship Type="http://schemas.openxmlformats.org/officeDocument/2006/relationships/slide" Target="/ppt/slides/slide6.xml" Id="Rb17649208f37427b" /><Relationship Type="http://schemas.openxmlformats.org/officeDocument/2006/relationships/slide" Target="/ppt/slides/slide7.xml" Id="Rf1756f3bde3947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0912cd8f242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aab3e0d9143ed" /><Relationship Type="http://schemas.openxmlformats.org/officeDocument/2006/relationships/theme" Target="/ppt/slideMasters/theme/theme1.xml" Id="Re9f9e3237afe4c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aab3e0d9143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3ffb4c7b64a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5e51ca75947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b9301599e4a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c1165aad44b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e481abc9d49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7eeecf6c64a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8e690c1ad4b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PEVI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2 059 282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1 663 246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12 314 958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28 538 001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PÅL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pal@takstogbyggkontroll.no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888 556 362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PEVI AS</a:t>
            </a:r>
          </a:p>
        </p:txBody>
      </p:sp>
    </p:spTree>
  </p:cSld>
  <p:clrMapOvr>
    <a:masterClrMapping xmlns:a="http://schemas.openxmlformats.org/drawingml/2006/main"/>
  </p:clrMapOvr>
</p:sld>
</file>