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7d9131c32241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82c839a21b4605"/>
  </p:sldMasterIdLst>
  <p:sldIdLst>
    <p:sldId xmlns:r="http://schemas.openxmlformats.org/officeDocument/2006/relationships" id="256" r:id="R7a4a2c487be9489d"/>
    <p:sldId xmlns:r="http://schemas.openxmlformats.org/officeDocument/2006/relationships" id="257" r:id="R5ac8fcc30801438a"/>
    <p:sldId xmlns:r="http://schemas.openxmlformats.org/officeDocument/2006/relationships" id="258" r:id="R08405a76cf8d4b80"/>
    <p:sldId xmlns:r="http://schemas.openxmlformats.org/officeDocument/2006/relationships" id="259" r:id="Rfff08749f9cb4748"/>
    <p:sldId xmlns:r="http://schemas.openxmlformats.org/officeDocument/2006/relationships" id="260" r:id="Rbd199d013a21499f"/>
    <p:sldId xmlns:r="http://schemas.openxmlformats.org/officeDocument/2006/relationships" id="261" r:id="R040b49c78ae741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2c839a21b4605" /><Relationship Type="http://schemas.openxmlformats.org/officeDocument/2006/relationships/slide" Target="/ppt/slides/slide1.xml" Id="R7a4a2c487be9489d" /><Relationship Type="http://schemas.openxmlformats.org/officeDocument/2006/relationships/slide" Target="/ppt/slides/slide2.xml" Id="R5ac8fcc30801438a" /><Relationship Type="http://schemas.openxmlformats.org/officeDocument/2006/relationships/slide" Target="/ppt/slides/slide3.xml" Id="R08405a76cf8d4b80" /><Relationship Type="http://schemas.openxmlformats.org/officeDocument/2006/relationships/slide" Target="/ppt/slides/slide4.xml" Id="Rfff08749f9cb4748" /><Relationship Type="http://schemas.openxmlformats.org/officeDocument/2006/relationships/slide" Target="/ppt/slides/slide5.xml" Id="Rbd199d013a21499f" /><Relationship Type="http://schemas.openxmlformats.org/officeDocument/2006/relationships/slide" Target="/ppt/slides/slide6.xml" Id="R040b49c78ae741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d80bd107f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1933fc5654822" /><Relationship Type="http://schemas.openxmlformats.org/officeDocument/2006/relationships/theme" Target="/ppt/slideMasters/theme/theme1.xml" Id="R8772428def4849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51933fc56548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a1786e7e745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8bc920fa6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ad874370e48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69cf268c047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80216bfcd41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64d291ce040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