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fd3c457754f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3ee5b635d4f3b"/>
  </p:sldMasterIdLst>
  <p:sldIdLst>
    <p:sldId xmlns:r="http://schemas.openxmlformats.org/officeDocument/2006/relationships" id="256" r:id="Ra47799c5d0524685"/>
    <p:sldId xmlns:r="http://schemas.openxmlformats.org/officeDocument/2006/relationships" id="257" r:id="R140cf4ed110b4caa"/>
    <p:sldId xmlns:r="http://schemas.openxmlformats.org/officeDocument/2006/relationships" id="258" r:id="Redc00d37f8c041b3"/>
    <p:sldId xmlns:r="http://schemas.openxmlformats.org/officeDocument/2006/relationships" id="259" r:id="Rdc52505ed0604aa7"/>
    <p:sldId xmlns:r="http://schemas.openxmlformats.org/officeDocument/2006/relationships" id="260" r:id="Rce9051d336664dda"/>
    <p:sldId xmlns:r="http://schemas.openxmlformats.org/officeDocument/2006/relationships" id="261" r:id="R91ef276759e44d30"/>
    <p:sldId xmlns:r="http://schemas.openxmlformats.org/officeDocument/2006/relationships" id="262" r:id="R698add36fc20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3ee5b635d4f3b" /><Relationship Type="http://schemas.openxmlformats.org/officeDocument/2006/relationships/slide" Target="/ppt/slides/slide1.xml" Id="Ra47799c5d0524685" /><Relationship Type="http://schemas.openxmlformats.org/officeDocument/2006/relationships/slide" Target="/ppt/slides/slide2.xml" Id="R140cf4ed110b4caa" /><Relationship Type="http://schemas.openxmlformats.org/officeDocument/2006/relationships/slide" Target="/ppt/slides/slide3.xml" Id="Redc00d37f8c041b3" /><Relationship Type="http://schemas.openxmlformats.org/officeDocument/2006/relationships/slide" Target="/ppt/slides/slide4.xml" Id="Rdc52505ed0604aa7" /><Relationship Type="http://schemas.openxmlformats.org/officeDocument/2006/relationships/slide" Target="/ppt/slides/slide5.xml" Id="Rce9051d336664dda" /><Relationship Type="http://schemas.openxmlformats.org/officeDocument/2006/relationships/slide" Target="/ppt/slides/slide6.xml" Id="R91ef276759e44d30" /><Relationship Type="http://schemas.openxmlformats.org/officeDocument/2006/relationships/slide" Target="/ppt/slides/slide7.xml" Id="R698add36fc20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5c5d8afab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e784b1534478b" /><Relationship Type="http://schemas.openxmlformats.org/officeDocument/2006/relationships/theme" Target="/ppt/slideMasters/theme/theme1.xml" Id="R11f5b9b6b56f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e784b1534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174f0b086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97da7295f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0f02943f4a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2390ffd62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30b201599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18c367feb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c4f78ffd8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