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16e357d77344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0b0a3babc14ecb"/>
  </p:sldMasterIdLst>
  <p:sldIdLst>
    <p:sldId xmlns:r="http://schemas.openxmlformats.org/officeDocument/2006/relationships" id="256" r:id="Rc803b9cda8ed4ea5"/>
    <p:sldId xmlns:r="http://schemas.openxmlformats.org/officeDocument/2006/relationships" id="257" r:id="R57086a359e604134"/>
    <p:sldId xmlns:r="http://schemas.openxmlformats.org/officeDocument/2006/relationships" id="258" r:id="R307cde006160486e"/>
    <p:sldId xmlns:r="http://schemas.openxmlformats.org/officeDocument/2006/relationships" id="259" r:id="R1ebf77bd78b64360"/>
    <p:sldId xmlns:r="http://schemas.openxmlformats.org/officeDocument/2006/relationships" id="260" r:id="Ra00c675784ed483d"/>
    <p:sldId xmlns:r="http://schemas.openxmlformats.org/officeDocument/2006/relationships" id="261" r:id="R8daf92c6c98544fd"/>
    <p:sldId xmlns:r="http://schemas.openxmlformats.org/officeDocument/2006/relationships" id="262" r:id="R9f095da4c2a949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0b0a3babc14ecb" /><Relationship Type="http://schemas.openxmlformats.org/officeDocument/2006/relationships/slide" Target="/ppt/slides/slide1.xml" Id="Rc803b9cda8ed4ea5" /><Relationship Type="http://schemas.openxmlformats.org/officeDocument/2006/relationships/slide" Target="/ppt/slides/slide2.xml" Id="R57086a359e604134" /><Relationship Type="http://schemas.openxmlformats.org/officeDocument/2006/relationships/slide" Target="/ppt/slides/slide3.xml" Id="R307cde006160486e" /><Relationship Type="http://schemas.openxmlformats.org/officeDocument/2006/relationships/slide" Target="/ppt/slides/slide4.xml" Id="R1ebf77bd78b64360" /><Relationship Type="http://schemas.openxmlformats.org/officeDocument/2006/relationships/slide" Target="/ppt/slides/slide5.xml" Id="Ra00c675784ed483d" /><Relationship Type="http://schemas.openxmlformats.org/officeDocument/2006/relationships/slide" Target="/ppt/slides/slide6.xml" Id="R8daf92c6c98544fd" /><Relationship Type="http://schemas.openxmlformats.org/officeDocument/2006/relationships/slide" Target="/ppt/slides/slide7.xml" Id="R9f095da4c2a949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3ce3b30c5648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ca18fb22b45fc" /><Relationship Type="http://schemas.openxmlformats.org/officeDocument/2006/relationships/theme" Target="/ppt/slideMasters/theme/theme1.xml" Id="Rfdcb29c485624c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fca18fb22b45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ef336b9bd4c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f9d7ae50142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6f264faf749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6e69bf79e40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34159f9a545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3f935420e4b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5b55d580945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SVINØY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SVINØY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SVINØY AS ble etablert [år] og holder til i Hellevik I Fjaler.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SVINØY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SVINØY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SVINØY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−303 465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4 689 416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73 210 172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78 027 970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SVINØY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SANDNES FRØYDIS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SANDNES WILLY ARNE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SVINØY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Vågsvegen 423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6967 Hellevik I Fjaler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889 089 652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SVINØY AS</a:t>
            </a:r>
          </a:p>
        </p:txBody>
      </p:sp>
    </p:spTree>
  </p:cSld>
  <p:clrMapOvr>
    <a:masterClrMapping xmlns:a="http://schemas.openxmlformats.org/drawingml/2006/main"/>
  </p:clrMapOvr>
</p:sld>
</file>