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a8e73790d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b1469841e4476"/>
  </p:sldMasterIdLst>
  <p:sldIdLst>
    <p:sldId xmlns:r="http://schemas.openxmlformats.org/officeDocument/2006/relationships" id="256" r:id="R21f92c320c0d457d"/>
    <p:sldId xmlns:r="http://schemas.openxmlformats.org/officeDocument/2006/relationships" id="257" r:id="Rb5a41def95b8458e"/>
    <p:sldId xmlns:r="http://schemas.openxmlformats.org/officeDocument/2006/relationships" id="258" r:id="R36148f030c5e4193"/>
    <p:sldId xmlns:r="http://schemas.openxmlformats.org/officeDocument/2006/relationships" id="259" r:id="R5ed5627e98f04455"/>
    <p:sldId xmlns:r="http://schemas.openxmlformats.org/officeDocument/2006/relationships" id="260" r:id="R1dcfebef06ed45da"/>
    <p:sldId xmlns:r="http://schemas.openxmlformats.org/officeDocument/2006/relationships" id="261" r:id="Rb3dc5c78ca8a4592"/>
    <p:sldId xmlns:r="http://schemas.openxmlformats.org/officeDocument/2006/relationships" id="262" r:id="R712be1d0a7b1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b1469841e4476" /><Relationship Type="http://schemas.openxmlformats.org/officeDocument/2006/relationships/slide" Target="/ppt/slides/slide1.xml" Id="R21f92c320c0d457d" /><Relationship Type="http://schemas.openxmlformats.org/officeDocument/2006/relationships/slide" Target="/ppt/slides/slide2.xml" Id="Rb5a41def95b8458e" /><Relationship Type="http://schemas.openxmlformats.org/officeDocument/2006/relationships/slide" Target="/ppt/slides/slide3.xml" Id="R36148f030c5e4193" /><Relationship Type="http://schemas.openxmlformats.org/officeDocument/2006/relationships/slide" Target="/ppt/slides/slide4.xml" Id="R5ed5627e98f04455" /><Relationship Type="http://schemas.openxmlformats.org/officeDocument/2006/relationships/slide" Target="/ppt/slides/slide5.xml" Id="R1dcfebef06ed45da" /><Relationship Type="http://schemas.openxmlformats.org/officeDocument/2006/relationships/slide" Target="/ppt/slides/slide6.xml" Id="Rb3dc5c78ca8a4592" /><Relationship Type="http://schemas.openxmlformats.org/officeDocument/2006/relationships/slide" Target="/ppt/slides/slide7.xml" Id="R712be1d0a7b1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660e0140a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567754fff46b2" /><Relationship Type="http://schemas.openxmlformats.org/officeDocument/2006/relationships/theme" Target="/ppt/slideMasters/theme/theme1.xml" Id="Rb221ab264441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9567754fff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0c0739c7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0977967e9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b5bd0dc65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99f912b3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7339c58b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85532ffba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4716e9eb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PAMISA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PAMISA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15 389 855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24 269 478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MONA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889 092 602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PAMISA AS</a:t>
            </a:r>
          </a:p>
        </p:txBody>
      </p:sp>
    </p:spTree>
  </p:cSld>
  <p:clrMapOvr>
    <a:masterClrMapping xmlns:a="http://schemas.openxmlformats.org/drawingml/2006/main"/>
  </p:clrMapOvr>
</p:sld>
</file>