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881a0e989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0a9bf90164d66"/>
  </p:sldMasterIdLst>
  <p:sldIdLst>
    <p:sldId xmlns:r="http://schemas.openxmlformats.org/officeDocument/2006/relationships" id="256" r:id="R080bf05e050241f5"/>
    <p:sldId xmlns:r="http://schemas.openxmlformats.org/officeDocument/2006/relationships" id="257" r:id="R5a2ec759c7b04573"/>
    <p:sldId xmlns:r="http://schemas.openxmlformats.org/officeDocument/2006/relationships" id="258" r:id="R8c94d92b71b14bbe"/>
    <p:sldId xmlns:r="http://schemas.openxmlformats.org/officeDocument/2006/relationships" id="259" r:id="R994ffbf446974b00"/>
    <p:sldId xmlns:r="http://schemas.openxmlformats.org/officeDocument/2006/relationships" id="260" r:id="R7905be0f7dbe42fc"/>
    <p:sldId xmlns:r="http://schemas.openxmlformats.org/officeDocument/2006/relationships" id="261" r:id="Rbb3ef4f81d8443a3"/>
    <p:sldId xmlns:r="http://schemas.openxmlformats.org/officeDocument/2006/relationships" id="262" r:id="R5a44521fdb06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0a9bf90164d66" /><Relationship Type="http://schemas.openxmlformats.org/officeDocument/2006/relationships/slide" Target="/ppt/slides/slide1.xml" Id="R080bf05e050241f5" /><Relationship Type="http://schemas.openxmlformats.org/officeDocument/2006/relationships/slide" Target="/ppt/slides/slide2.xml" Id="R5a2ec759c7b04573" /><Relationship Type="http://schemas.openxmlformats.org/officeDocument/2006/relationships/slide" Target="/ppt/slides/slide3.xml" Id="R8c94d92b71b14bbe" /><Relationship Type="http://schemas.openxmlformats.org/officeDocument/2006/relationships/slide" Target="/ppt/slides/slide4.xml" Id="R994ffbf446974b00" /><Relationship Type="http://schemas.openxmlformats.org/officeDocument/2006/relationships/slide" Target="/ppt/slides/slide5.xml" Id="R7905be0f7dbe42fc" /><Relationship Type="http://schemas.openxmlformats.org/officeDocument/2006/relationships/slide" Target="/ppt/slides/slide6.xml" Id="Rbb3ef4f81d8443a3" /><Relationship Type="http://schemas.openxmlformats.org/officeDocument/2006/relationships/slide" Target="/ppt/slides/slide7.xml" Id="R5a44521fdb06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41ded30d643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3fafe3b541fe" /><Relationship Type="http://schemas.openxmlformats.org/officeDocument/2006/relationships/theme" Target="/ppt/slideMasters/theme/theme1.xml" Id="Rf39ab7b0cbab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c3fafe3b541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f23b2b52f42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5fcc80c8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3d97a3d9c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2fdcd5653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ab0c1745b4b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57268683341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7aab1c22d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