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93dbe5c66748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b3eea4cf6340a0"/>
  </p:sldMasterIdLst>
  <p:sldIdLst>
    <p:sldId xmlns:r="http://schemas.openxmlformats.org/officeDocument/2006/relationships" id="256" r:id="R8821126ac0924eab"/>
    <p:sldId xmlns:r="http://schemas.openxmlformats.org/officeDocument/2006/relationships" id="257" r:id="R213e5296c615453d"/>
    <p:sldId xmlns:r="http://schemas.openxmlformats.org/officeDocument/2006/relationships" id="258" r:id="R07e1b8fd3f554d0e"/>
    <p:sldId xmlns:r="http://schemas.openxmlformats.org/officeDocument/2006/relationships" id="259" r:id="R9defb44f618342eb"/>
    <p:sldId xmlns:r="http://schemas.openxmlformats.org/officeDocument/2006/relationships" id="260" r:id="R62253d07d11c47e1"/>
    <p:sldId xmlns:r="http://schemas.openxmlformats.org/officeDocument/2006/relationships" id="261" r:id="Rb3908bea84eb4675"/>
    <p:sldId xmlns:r="http://schemas.openxmlformats.org/officeDocument/2006/relationships" id="262" r:id="Rfd585e54736d47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b3eea4cf6340a0" /><Relationship Type="http://schemas.openxmlformats.org/officeDocument/2006/relationships/slide" Target="/ppt/slides/slide1.xml" Id="R8821126ac0924eab" /><Relationship Type="http://schemas.openxmlformats.org/officeDocument/2006/relationships/slide" Target="/ppt/slides/slide2.xml" Id="R213e5296c615453d" /><Relationship Type="http://schemas.openxmlformats.org/officeDocument/2006/relationships/slide" Target="/ppt/slides/slide3.xml" Id="R07e1b8fd3f554d0e" /><Relationship Type="http://schemas.openxmlformats.org/officeDocument/2006/relationships/slide" Target="/ppt/slides/slide4.xml" Id="R9defb44f618342eb" /><Relationship Type="http://schemas.openxmlformats.org/officeDocument/2006/relationships/slide" Target="/ppt/slides/slide5.xml" Id="R62253d07d11c47e1" /><Relationship Type="http://schemas.openxmlformats.org/officeDocument/2006/relationships/slide" Target="/ppt/slides/slide6.xml" Id="Rb3908bea84eb4675" /><Relationship Type="http://schemas.openxmlformats.org/officeDocument/2006/relationships/slide" Target="/ppt/slides/slide7.xml" Id="Rfd585e54736d47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bb75e0ee0248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d5d5db75444a9" /><Relationship Type="http://schemas.openxmlformats.org/officeDocument/2006/relationships/theme" Target="/ppt/slideMasters/theme/theme1.xml" Id="R6d6d9375928545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2d5d5db75444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76b06d6334a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0e56451ad4b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df3dab5ba41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bbd7aa45542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0ac86083149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12c1666ea42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7febd868644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WESSEL FEVANG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WESSEL FEVANG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WESSEL FEVANG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WESSEL FEVANG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WESSEL FEVANG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WESSEL FEVANG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4 091 280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3 390 249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3 123 923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31 975 313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35 534 524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WESSEL FEVANG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FEVANG LARS B WESSEL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WESSEL FEVANG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Ryums vei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lars@wesselfevang.no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889 102 152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WESSEL FEVANG AS</a:t>
            </a:r>
          </a:p>
        </p:txBody>
      </p:sp>
    </p:spTree>
  </p:cSld>
  <p:clrMapOvr>
    <a:masterClrMapping xmlns:a="http://schemas.openxmlformats.org/drawingml/2006/main"/>
  </p:clrMapOvr>
</p:sld>
</file>