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d66cc6523641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59669ce7264938"/>
  </p:sldMasterIdLst>
  <p:sldIdLst>
    <p:sldId xmlns:r="http://schemas.openxmlformats.org/officeDocument/2006/relationships" id="256" r:id="Ra969d3d6d9124627"/>
    <p:sldId xmlns:r="http://schemas.openxmlformats.org/officeDocument/2006/relationships" id="257" r:id="Ra8ee6c5362f242c6"/>
    <p:sldId xmlns:r="http://schemas.openxmlformats.org/officeDocument/2006/relationships" id="258" r:id="Reb86edf2a88c4cfd"/>
    <p:sldId xmlns:r="http://schemas.openxmlformats.org/officeDocument/2006/relationships" id="259" r:id="R193755b3a7c84389"/>
    <p:sldId xmlns:r="http://schemas.openxmlformats.org/officeDocument/2006/relationships" id="260" r:id="Reea1e063b2bd40b3"/>
    <p:sldId xmlns:r="http://schemas.openxmlformats.org/officeDocument/2006/relationships" id="261" r:id="R684becf5e38e439a"/>
    <p:sldId xmlns:r="http://schemas.openxmlformats.org/officeDocument/2006/relationships" id="262" r:id="R59037d4e00af4b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59669ce7264938" /><Relationship Type="http://schemas.openxmlformats.org/officeDocument/2006/relationships/slide" Target="/ppt/slides/slide1.xml" Id="Ra969d3d6d9124627" /><Relationship Type="http://schemas.openxmlformats.org/officeDocument/2006/relationships/slide" Target="/ppt/slides/slide2.xml" Id="Ra8ee6c5362f242c6" /><Relationship Type="http://schemas.openxmlformats.org/officeDocument/2006/relationships/slide" Target="/ppt/slides/slide3.xml" Id="Reb86edf2a88c4cfd" /><Relationship Type="http://schemas.openxmlformats.org/officeDocument/2006/relationships/slide" Target="/ppt/slides/slide4.xml" Id="R193755b3a7c84389" /><Relationship Type="http://schemas.openxmlformats.org/officeDocument/2006/relationships/slide" Target="/ppt/slides/slide5.xml" Id="Reea1e063b2bd40b3" /><Relationship Type="http://schemas.openxmlformats.org/officeDocument/2006/relationships/slide" Target="/ppt/slides/slide6.xml" Id="R684becf5e38e439a" /><Relationship Type="http://schemas.openxmlformats.org/officeDocument/2006/relationships/slide" Target="/ppt/slides/slide7.xml" Id="R59037d4e00af4b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d080fed60e43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62af5f90e74760" /><Relationship Type="http://schemas.openxmlformats.org/officeDocument/2006/relationships/theme" Target="/ppt/slideMasters/theme/theme1.xml" Id="Rac32b6b94bec43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062af5f90e747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57a462303b4b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06dd80343041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b0361a158e4c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a8555da08b44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198bbd155f48c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8777be017a411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eb457ebb974c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OSS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OSS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OSS GRUPPEN AS ble etablert [år] og holder til i Vollen.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OSS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OSS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OSS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259 403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−151 023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−137 981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1 118 206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1 190 800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OSS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SCHEEL GRO SETERENG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SCHEEL JØRGEN SETERENG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OSS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Slemmestadveien 386A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1390 Vollen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889 192 542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OSS GRUPPEN AS</a:t>
            </a:r>
          </a:p>
        </p:txBody>
      </p:sp>
    </p:spTree>
  </p:cSld>
  <p:clrMapOvr>
    <a:masterClrMapping xmlns:a="http://schemas.openxmlformats.org/drawingml/2006/main"/>
  </p:clrMapOvr>
</p:sld>
</file>