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09b6c708a94b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c171c9ec244670"/>
  </p:sldMasterIdLst>
  <p:sldIdLst>
    <p:sldId xmlns:r="http://schemas.openxmlformats.org/officeDocument/2006/relationships" id="256" r:id="Radfcdb489fbe4188"/>
    <p:sldId xmlns:r="http://schemas.openxmlformats.org/officeDocument/2006/relationships" id="257" r:id="R6c796f2794db4574"/>
    <p:sldId xmlns:r="http://schemas.openxmlformats.org/officeDocument/2006/relationships" id="258" r:id="Rd20891a8cf6c4cb6"/>
    <p:sldId xmlns:r="http://schemas.openxmlformats.org/officeDocument/2006/relationships" id="259" r:id="R66258fcd62e6410d"/>
    <p:sldId xmlns:r="http://schemas.openxmlformats.org/officeDocument/2006/relationships" id="260" r:id="R2c69265f689d4e7a"/>
    <p:sldId xmlns:r="http://schemas.openxmlformats.org/officeDocument/2006/relationships" id="261" r:id="Rc00dc30d95104956"/>
    <p:sldId xmlns:r="http://schemas.openxmlformats.org/officeDocument/2006/relationships" id="262" r:id="R1069e1311bf84a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171c9ec244670" /><Relationship Type="http://schemas.openxmlformats.org/officeDocument/2006/relationships/slide" Target="/ppt/slides/slide1.xml" Id="Radfcdb489fbe4188" /><Relationship Type="http://schemas.openxmlformats.org/officeDocument/2006/relationships/slide" Target="/ppt/slides/slide2.xml" Id="R6c796f2794db4574" /><Relationship Type="http://schemas.openxmlformats.org/officeDocument/2006/relationships/slide" Target="/ppt/slides/slide3.xml" Id="Rd20891a8cf6c4cb6" /><Relationship Type="http://schemas.openxmlformats.org/officeDocument/2006/relationships/slide" Target="/ppt/slides/slide4.xml" Id="R66258fcd62e6410d" /><Relationship Type="http://schemas.openxmlformats.org/officeDocument/2006/relationships/slide" Target="/ppt/slides/slide5.xml" Id="R2c69265f689d4e7a" /><Relationship Type="http://schemas.openxmlformats.org/officeDocument/2006/relationships/slide" Target="/ppt/slides/slide6.xml" Id="Rc00dc30d95104956" /><Relationship Type="http://schemas.openxmlformats.org/officeDocument/2006/relationships/slide" Target="/ppt/slides/slide7.xml" Id="R1069e1311bf84a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08d875dd649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d88c883cb4f27" /><Relationship Type="http://schemas.openxmlformats.org/officeDocument/2006/relationships/theme" Target="/ppt/slideMasters/theme/theme1.xml" Id="Rf5274f5a9a6d4c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d88c883cb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f2b8d6e0d4c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068ff16d644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092aca16e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606f60d2147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e8875d7d243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a113cfa2543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c563d5811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HAVERSTAD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HAVERSTAD AS ble etablert [år] og holder til i Sør-fron.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3 122 671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5 522 840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5 614 525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HAVERSTAD SIGRID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Sigrid Marie Haverstad, Hardvollsvegen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2647 Sør-fron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