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352681c4ec46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b38d71f2a04503"/>
  </p:sldMasterIdLst>
  <p:sldIdLst>
    <p:sldId xmlns:r="http://schemas.openxmlformats.org/officeDocument/2006/relationships" id="256" r:id="Rd17499e036b44a62"/>
    <p:sldId xmlns:r="http://schemas.openxmlformats.org/officeDocument/2006/relationships" id="257" r:id="R2bedb9c7c26f45ae"/>
    <p:sldId xmlns:r="http://schemas.openxmlformats.org/officeDocument/2006/relationships" id="258" r:id="R0b08f34a6c654477"/>
    <p:sldId xmlns:r="http://schemas.openxmlformats.org/officeDocument/2006/relationships" id="259" r:id="R365d918ab5654789"/>
    <p:sldId xmlns:r="http://schemas.openxmlformats.org/officeDocument/2006/relationships" id="260" r:id="R3e54fd61b0084813"/>
    <p:sldId xmlns:r="http://schemas.openxmlformats.org/officeDocument/2006/relationships" id="261" r:id="Rec125e3a25f24cb8"/>
    <p:sldId xmlns:r="http://schemas.openxmlformats.org/officeDocument/2006/relationships" id="262" r:id="R4cfd8605280c4d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38d71f2a04503" /><Relationship Type="http://schemas.openxmlformats.org/officeDocument/2006/relationships/slide" Target="/ppt/slides/slide1.xml" Id="Rd17499e036b44a62" /><Relationship Type="http://schemas.openxmlformats.org/officeDocument/2006/relationships/slide" Target="/ppt/slides/slide2.xml" Id="R2bedb9c7c26f45ae" /><Relationship Type="http://schemas.openxmlformats.org/officeDocument/2006/relationships/slide" Target="/ppt/slides/slide3.xml" Id="R0b08f34a6c654477" /><Relationship Type="http://schemas.openxmlformats.org/officeDocument/2006/relationships/slide" Target="/ppt/slides/slide4.xml" Id="R365d918ab5654789" /><Relationship Type="http://schemas.openxmlformats.org/officeDocument/2006/relationships/slide" Target="/ppt/slides/slide5.xml" Id="R3e54fd61b0084813" /><Relationship Type="http://schemas.openxmlformats.org/officeDocument/2006/relationships/slide" Target="/ppt/slides/slide6.xml" Id="Rec125e3a25f24cb8" /><Relationship Type="http://schemas.openxmlformats.org/officeDocument/2006/relationships/slide" Target="/ppt/slides/slide7.xml" Id="R4cfd8605280c4d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3111b854944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28ed3dd3a468d" /><Relationship Type="http://schemas.openxmlformats.org/officeDocument/2006/relationships/theme" Target="/ppt/slideMasters/theme/theme1.xml" Id="Rf3b7aaf0ab0b47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c28ed3dd3a46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7a46140f940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202eee32c46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7d8faaa9c43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83f4ea2a54e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785808ad548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633a165ca4b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738bf022d44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SPHERE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SPHERE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SPHERE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SPHERE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SPHERE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SPHERE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−834 791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9 414 511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14 834 022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SPHERE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AANERUD CHRISTOPHER E  –  79,8 %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CYDONIA INC.  –  20,2 %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SPHERE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889 238 682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SPHERE AS</a:t>
            </a:r>
          </a:p>
        </p:txBody>
      </p:sp>
    </p:spTree>
  </p:cSld>
  <p:clrMapOvr>
    <a:masterClrMapping xmlns:a="http://schemas.openxmlformats.org/drawingml/2006/main"/>
  </p:clrMapOvr>
</p:sld>
</file>