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7a31b5be6949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98eed7c91843c5"/>
  </p:sldMasterIdLst>
  <p:sldIdLst>
    <p:sldId xmlns:r="http://schemas.openxmlformats.org/officeDocument/2006/relationships" id="256" r:id="R098616e81b1c4b93"/>
    <p:sldId xmlns:r="http://schemas.openxmlformats.org/officeDocument/2006/relationships" id="257" r:id="Rcc6139d6c0a74ab6"/>
    <p:sldId xmlns:r="http://schemas.openxmlformats.org/officeDocument/2006/relationships" id="258" r:id="Rb3f34856477e4c91"/>
    <p:sldId xmlns:r="http://schemas.openxmlformats.org/officeDocument/2006/relationships" id="259" r:id="R95e55d6f7fbe4463"/>
    <p:sldId xmlns:r="http://schemas.openxmlformats.org/officeDocument/2006/relationships" id="260" r:id="R9d17bd7e16694bb4"/>
    <p:sldId xmlns:r="http://schemas.openxmlformats.org/officeDocument/2006/relationships" id="261" r:id="Rf6bdc1658f5141a5"/>
    <p:sldId xmlns:r="http://schemas.openxmlformats.org/officeDocument/2006/relationships" id="262" r:id="R80b3d1ac08454e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98eed7c91843c5" /><Relationship Type="http://schemas.openxmlformats.org/officeDocument/2006/relationships/slide" Target="/ppt/slides/slide1.xml" Id="R098616e81b1c4b93" /><Relationship Type="http://schemas.openxmlformats.org/officeDocument/2006/relationships/slide" Target="/ppt/slides/slide2.xml" Id="Rcc6139d6c0a74ab6" /><Relationship Type="http://schemas.openxmlformats.org/officeDocument/2006/relationships/slide" Target="/ppt/slides/slide3.xml" Id="Rb3f34856477e4c91" /><Relationship Type="http://schemas.openxmlformats.org/officeDocument/2006/relationships/slide" Target="/ppt/slides/slide4.xml" Id="R95e55d6f7fbe4463" /><Relationship Type="http://schemas.openxmlformats.org/officeDocument/2006/relationships/slide" Target="/ppt/slides/slide5.xml" Id="R9d17bd7e16694bb4" /><Relationship Type="http://schemas.openxmlformats.org/officeDocument/2006/relationships/slide" Target="/ppt/slides/slide6.xml" Id="Rf6bdc1658f5141a5" /><Relationship Type="http://schemas.openxmlformats.org/officeDocument/2006/relationships/slide" Target="/ppt/slides/slide7.xml" Id="R80b3d1ac08454e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dae13727247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26f59290c4e84" /><Relationship Type="http://schemas.openxmlformats.org/officeDocument/2006/relationships/theme" Target="/ppt/slideMasters/theme/theme1.xml" Id="R209c3aeb161742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526f59290c4e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b11d92cd24a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be3ea96f147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dccb1d16743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49f68c57646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260a8610740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b69f6ba4a40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726ecb49a45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AIR-TECH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AIR-TECH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17 200 725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362 509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6 827 079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 OG BYGG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THUE KAY OVE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BJØRKVOLD RUNE WILLARD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OMK HOLDING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889 558 652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AIR-TECH AS</a:t>
            </a:r>
          </a:p>
        </p:txBody>
      </p:sp>
    </p:spTree>
  </p:cSld>
  <p:clrMapOvr>
    <a:masterClrMapping xmlns:a="http://schemas.openxmlformats.org/drawingml/2006/main"/>
  </p:clrMapOvr>
</p:sld>
</file>